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374" r:id="rId10"/>
    <p:sldId id="414" r:id="rId11"/>
    <p:sldId id="264" r:id="rId12"/>
    <p:sldId id="417" r:id="rId13"/>
    <p:sldId id="266" r:id="rId14"/>
    <p:sldId id="267" r:id="rId15"/>
    <p:sldId id="415" r:id="rId16"/>
    <p:sldId id="269" r:id="rId17"/>
    <p:sldId id="416" r:id="rId18"/>
    <p:sldId id="271" r:id="rId19"/>
    <p:sldId id="272" r:id="rId20"/>
    <p:sldId id="41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1034A-DF3B-42CD-9270-CDF87218E794}" v="27" dt="2023-10-17T11:50:1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ertsen, Aid" userId="S::aid.sivertsen@nav.no::d8909321-f938-4a4e-98ef-998904cad68e" providerId="AD" clId="Web-{3ABDAAC1-5264-247B-12F6-B2D599FE6837}"/>
    <pc:docChg chg="modSld">
      <pc:chgData name="Sivertsen, Aid" userId="S::aid.sivertsen@nav.no::d8909321-f938-4a4e-98ef-998904cad68e" providerId="AD" clId="Web-{3ABDAAC1-5264-247B-12F6-B2D599FE6837}" dt="2023-10-16T12:32:06.699" v="1" actId="1076"/>
      <pc:docMkLst>
        <pc:docMk/>
      </pc:docMkLst>
      <pc:sldChg chg="modSp">
        <pc:chgData name="Sivertsen, Aid" userId="S::aid.sivertsen@nav.no::d8909321-f938-4a4e-98ef-998904cad68e" providerId="AD" clId="Web-{3ABDAAC1-5264-247B-12F6-B2D599FE6837}" dt="2023-10-16T12:32:06.699" v="1" actId="1076"/>
        <pc:sldMkLst>
          <pc:docMk/>
          <pc:sldMk cId="1674468724" sldId="407"/>
        </pc:sldMkLst>
        <pc:spChg chg="mod">
          <ac:chgData name="Sivertsen, Aid" userId="S::aid.sivertsen@nav.no::d8909321-f938-4a4e-98ef-998904cad68e" providerId="AD" clId="Web-{3ABDAAC1-5264-247B-12F6-B2D599FE6837}" dt="2023-10-16T12:32:06.699" v="1" actId="1076"/>
          <ac:spMkLst>
            <pc:docMk/>
            <pc:sldMk cId="1674468724" sldId="407"/>
            <ac:spMk id="3" creationId="{B90712B1-6F71-30BD-F9DB-BDD5D5555771}"/>
          </ac:spMkLst>
        </pc:spChg>
      </pc:sldChg>
    </pc:docChg>
  </pc:docChgLst>
  <pc:docChgLst>
    <pc:chgData name="Tollefsen, Morten" userId="04542701-ebbc-4cf0-99ea-a55f9ef98c48" providerId="ADAL" clId="{D702C505-5D6E-43CC-97C5-D7DC42B8DCE8}"/>
    <pc:docChg chg="custSel modSld">
      <pc:chgData name="Tollefsen, Morten" userId="04542701-ebbc-4cf0-99ea-a55f9ef98c48" providerId="ADAL" clId="{D702C505-5D6E-43CC-97C5-D7DC42B8DCE8}" dt="2023-10-17T12:38:22.305" v="18" actId="478"/>
      <pc:docMkLst>
        <pc:docMk/>
      </pc:docMkLst>
      <pc:sldChg chg="delSp mod delAnim">
        <pc:chgData name="Tollefsen, Morten" userId="04542701-ebbc-4cf0-99ea-a55f9ef98c48" providerId="ADAL" clId="{D702C505-5D6E-43CC-97C5-D7DC42B8DCE8}" dt="2023-10-17T12:36:33.375" v="0" actId="478"/>
        <pc:sldMkLst>
          <pc:docMk/>
          <pc:sldMk cId="311550285" sldId="256"/>
        </pc:sldMkLst>
        <pc:picChg chg="del">
          <ac:chgData name="Tollefsen, Morten" userId="04542701-ebbc-4cf0-99ea-a55f9ef98c48" providerId="ADAL" clId="{D702C505-5D6E-43CC-97C5-D7DC42B8DCE8}" dt="2023-10-17T12:36:33.375" v="0" actId="478"/>
          <ac:picMkLst>
            <pc:docMk/>
            <pc:sldMk cId="311550285" sldId="256"/>
            <ac:picMk id="4" creationId="{C5C89773-53E2-6ACD-ED25-6AED4FCE981D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30.124" v="9" actId="478"/>
        <pc:sldMkLst>
          <pc:docMk/>
          <pc:sldMk cId="188396444" sldId="264"/>
        </pc:sldMkLst>
        <pc:picChg chg="del">
          <ac:chgData name="Tollefsen, Morten" userId="04542701-ebbc-4cf0-99ea-a55f9ef98c48" providerId="ADAL" clId="{D702C505-5D6E-43CC-97C5-D7DC42B8DCE8}" dt="2023-10-17T12:37:30.124" v="9" actId="478"/>
          <ac:picMkLst>
            <pc:docMk/>
            <pc:sldMk cId="188396444" sldId="264"/>
            <ac:picMk id="4" creationId="{0BA4596D-74B0-9A04-0E35-9C181283417A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45.695" v="11" actId="478"/>
        <pc:sldMkLst>
          <pc:docMk/>
          <pc:sldMk cId="2211746142" sldId="266"/>
        </pc:sldMkLst>
        <pc:picChg chg="del">
          <ac:chgData name="Tollefsen, Morten" userId="04542701-ebbc-4cf0-99ea-a55f9ef98c48" providerId="ADAL" clId="{D702C505-5D6E-43CC-97C5-D7DC42B8DCE8}" dt="2023-10-17T12:37:45.695" v="11" actId="478"/>
          <ac:picMkLst>
            <pc:docMk/>
            <pc:sldMk cId="2211746142" sldId="266"/>
            <ac:picMk id="4" creationId="{227D7E36-FD47-835C-C163-8FB97F7C24B7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51.695" v="12" actId="478"/>
        <pc:sldMkLst>
          <pc:docMk/>
          <pc:sldMk cId="687258742" sldId="267"/>
        </pc:sldMkLst>
        <pc:picChg chg="del">
          <ac:chgData name="Tollefsen, Morten" userId="04542701-ebbc-4cf0-99ea-a55f9ef98c48" providerId="ADAL" clId="{D702C505-5D6E-43CC-97C5-D7DC42B8DCE8}" dt="2023-10-17T12:37:51.695" v="12" actId="478"/>
          <ac:picMkLst>
            <pc:docMk/>
            <pc:sldMk cId="687258742" sldId="267"/>
            <ac:picMk id="4" creationId="{25CE9492-C032-6DC7-DC7A-9EF56FF45109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8:02.768" v="14" actId="478"/>
        <pc:sldMkLst>
          <pc:docMk/>
          <pc:sldMk cId="3716881879" sldId="269"/>
        </pc:sldMkLst>
        <pc:picChg chg="del">
          <ac:chgData name="Tollefsen, Morten" userId="04542701-ebbc-4cf0-99ea-a55f9ef98c48" providerId="ADAL" clId="{D702C505-5D6E-43CC-97C5-D7DC42B8DCE8}" dt="2023-10-17T12:38:02.768" v="14" actId="478"/>
          <ac:picMkLst>
            <pc:docMk/>
            <pc:sldMk cId="3716881879" sldId="269"/>
            <ac:picMk id="4" creationId="{E080E84D-C644-E6E5-C21C-97BE512CFDE1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8:11.361" v="16" actId="478"/>
        <pc:sldMkLst>
          <pc:docMk/>
          <pc:sldMk cId="155381080" sldId="271"/>
        </pc:sldMkLst>
        <pc:picChg chg="del">
          <ac:chgData name="Tollefsen, Morten" userId="04542701-ebbc-4cf0-99ea-a55f9ef98c48" providerId="ADAL" clId="{D702C505-5D6E-43CC-97C5-D7DC42B8DCE8}" dt="2023-10-17T12:38:11.361" v="16" actId="478"/>
          <ac:picMkLst>
            <pc:docMk/>
            <pc:sldMk cId="155381080" sldId="271"/>
            <ac:picMk id="4" creationId="{D59A5038-2403-E21B-E852-C7FC3FBD15EF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8:17.917" v="17" actId="478"/>
        <pc:sldMkLst>
          <pc:docMk/>
          <pc:sldMk cId="1741421077" sldId="272"/>
        </pc:sldMkLst>
        <pc:picChg chg="del">
          <ac:chgData name="Tollefsen, Morten" userId="04542701-ebbc-4cf0-99ea-a55f9ef98c48" providerId="ADAL" clId="{D702C505-5D6E-43CC-97C5-D7DC42B8DCE8}" dt="2023-10-17T12:38:17.917" v="17" actId="478"/>
          <ac:picMkLst>
            <pc:docMk/>
            <pc:sldMk cId="1741421077" sldId="272"/>
            <ac:picMk id="4" creationId="{AB1D792A-53BF-F563-3906-91E298A856A3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6:38.841" v="1" actId="478"/>
        <pc:sldMkLst>
          <pc:docMk/>
          <pc:sldMk cId="1674468724" sldId="407"/>
        </pc:sldMkLst>
        <pc:picChg chg="del">
          <ac:chgData name="Tollefsen, Morten" userId="04542701-ebbc-4cf0-99ea-a55f9ef98c48" providerId="ADAL" clId="{D702C505-5D6E-43CC-97C5-D7DC42B8DCE8}" dt="2023-10-17T12:36:38.841" v="1" actId="478"/>
          <ac:picMkLst>
            <pc:docMk/>
            <pc:sldMk cId="1674468724" sldId="407"/>
            <ac:picMk id="5" creationId="{13FC1CCD-75EF-4563-1769-4B57EBC3C81B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6:47.295" v="2" actId="478"/>
        <pc:sldMkLst>
          <pc:docMk/>
          <pc:sldMk cId="393781977" sldId="408"/>
        </pc:sldMkLst>
        <pc:picChg chg="del">
          <ac:chgData name="Tollefsen, Morten" userId="04542701-ebbc-4cf0-99ea-a55f9ef98c48" providerId="ADAL" clId="{D702C505-5D6E-43CC-97C5-D7DC42B8DCE8}" dt="2023-10-17T12:36:47.295" v="2" actId="478"/>
          <ac:picMkLst>
            <pc:docMk/>
            <pc:sldMk cId="393781977" sldId="408"/>
            <ac:picMk id="4" creationId="{47A34550-FA79-3865-223B-5D05A24F530D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6:52.908" v="3" actId="478"/>
        <pc:sldMkLst>
          <pc:docMk/>
          <pc:sldMk cId="2236399052" sldId="409"/>
        </pc:sldMkLst>
        <pc:picChg chg="del">
          <ac:chgData name="Tollefsen, Morten" userId="04542701-ebbc-4cf0-99ea-a55f9ef98c48" providerId="ADAL" clId="{D702C505-5D6E-43CC-97C5-D7DC42B8DCE8}" dt="2023-10-17T12:36:52.908" v="3" actId="478"/>
          <ac:picMkLst>
            <pc:docMk/>
            <pc:sldMk cId="2236399052" sldId="409"/>
            <ac:picMk id="4" creationId="{E0171A62-7AFE-555B-3931-F6D2A5901CCE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6:57.895" v="4" actId="478"/>
        <pc:sldMkLst>
          <pc:docMk/>
          <pc:sldMk cId="3748106070" sldId="410"/>
        </pc:sldMkLst>
        <pc:picChg chg="del">
          <ac:chgData name="Tollefsen, Morten" userId="04542701-ebbc-4cf0-99ea-a55f9ef98c48" providerId="ADAL" clId="{D702C505-5D6E-43CC-97C5-D7DC42B8DCE8}" dt="2023-10-17T12:36:57.895" v="4" actId="478"/>
          <ac:picMkLst>
            <pc:docMk/>
            <pc:sldMk cId="3748106070" sldId="410"/>
            <ac:picMk id="4" creationId="{0ACABF92-8A9A-FBFE-6D96-294E67824A35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02.934" v="5" actId="478"/>
        <pc:sldMkLst>
          <pc:docMk/>
          <pc:sldMk cId="1725954123" sldId="411"/>
        </pc:sldMkLst>
        <pc:picChg chg="del">
          <ac:chgData name="Tollefsen, Morten" userId="04542701-ebbc-4cf0-99ea-a55f9ef98c48" providerId="ADAL" clId="{D702C505-5D6E-43CC-97C5-D7DC42B8DCE8}" dt="2023-10-17T12:37:02.934" v="5" actId="478"/>
          <ac:picMkLst>
            <pc:docMk/>
            <pc:sldMk cId="1725954123" sldId="411"/>
            <ac:picMk id="4" creationId="{A0C76B30-98AF-FEFD-76F5-681137B55EFA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08.962" v="6" actId="478"/>
        <pc:sldMkLst>
          <pc:docMk/>
          <pc:sldMk cId="1636791443" sldId="412"/>
        </pc:sldMkLst>
        <pc:picChg chg="del">
          <ac:chgData name="Tollefsen, Morten" userId="04542701-ebbc-4cf0-99ea-a55f9ef98c48" providerId="ADAL" clId="{D702C505-5D6E-43CC-97C5-D7DC42B8DCE8}" dt="2023-10-17T12:37:08.962" v="6" actId="478"/>
          <ac:picMkLst>
            <pc:docMk/>
            <pc:sldMk cId="1636791443" sldId="412"/>
            <ac:picMk id="4" creationId="{4A31EA12-5B4E-2141-E420-965609C179D6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14.520" v="7" actId="478"/>
        <pc:sldMkLst>
          <pc:docMk/>
          <pc:sldMk cId="2226202053" sldId="413"/>
        </pc:sldMkLst>
        <pc:picChg chg="del">
          <ac:chgData name="Tollefsen, Morten" userId="04542701-ebbc-4cf0-99ea-a55f9ef98c48" providerId="ADAL" clId="{D702C505-5D6E-43CC-97C5-D7DC42B8DCE8}" dt="2023-10-17T12:37:14.520" v="7" actId="478"/>
          <ac:picMkLst>
            <pc:docMk/>
            <pc:sldMk cId="2226202053" sldId="413"/>
            <ac:picMk id="4" creationId="{5E8DB24A-0741-1390-1C32-9A88C3298F17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25.538" v="8" actId="478"/>
        <pc:sldMkLst>
          <pc:docMk/>
          <pc:sldMk cId="1624691577" sldId="414"/>
        </pc:sldMkLst>
        <pc:picChg chg="del">
          <ac:chgData name="Tollefsen, Morten" userId="04542701-ebbc-4cf0-99ea-a55f9ef98c48" providerId="ADAL" clId="{D702C505-5D6E-43CC-97C5-D7DC42B8DCE8}" dt="2023-10-17T12:37:25.538" v="8" actId="478"/>
          <ac:picMkLst>
            <pc:docMk/>
            <pc:sldMk cId="1624691577" sldId="414"/>
            <ac:picMk id="4" creationId="{D0D6834F-1299-F364-63FC-85A97909862A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58.935" v="13" actId="478"/>
        <pc:sldMkLst>
          <pc:docMk/>
          <pc:sldMk cId="2321563835" sldId="415"/>
        </pc:sldMkLst>
        <pc:picChg chg="del">
          <ac:chgData name="Tollefsen, Morten" userId="04542701-ebbc-4cf0-99ea-a55f9ef98c48" providerId="ADAL" clId="{D702C505-5D6E-43CC-97C5-D7DC42B8DCE8}" dt="2023-10-17T12:37:58.935" v="13" actId="478"/>
          <ac:picMkLst>
            <pc:docMk/>
            <pc:sldMk cId="2321563835" sldId="415"/>
            <ac:picMk id="4" creationId="{3AEF78B9-4D00-A5B2-EBD0-40D4017C01D2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8:07.225" v="15" actId="478"/>
        <pc:sldMkLst>
          <pc:docMk/>
          <pc:sldMk cId="1443592977" sldId="416"/>
        </pc:sldMkLst>
        <pc:picChg chg="del">
          <ac:chgData name="Tollefsen, Morten" userId="04542701-ebbc-4cf0-99ea-a55f9ef98c48" providerId="ADAL" clId="{D702C505-5D6E-43CC-97C5-D7DC42B8DCE8}" dt="2023-10-17T12:38:07.225" v="15" actId="478"/>
          <ac:picMkLst>
            <pc:docMk/>
            <pc:sldMk cId="1443592977" sldId="416"/>
            <ac:picMk id="4" creationId="{2522F28B-39C4-5254-6295-58E776837113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7:39.125" v="10" actId="478"/>
        <pc:sldMkLst>
          <pc:docMk/>
          <pc:sldMk cId="4255465739" sldId="417"/>
        </pc:sldMkLst>
        <pc:picChg chg="del">
          <ac:chgData name="Tollefsen, Morten" userId="04542701-ebbc-4cf0-99ea-a55f9ef98c48" providerId="ADAL" clId="{D702C505-5D6E-43CC-97C5-D7DC42B8DCE8}" dt="2023-10-17T12:37:39.125" v="10" actId="478"/>
          <ac:picMkLst>
            <pc:docMk/>
            <pc:sldMk cId="4255465739" sldId="417"/>
            <ac:picMk id="4" creationId="{A443F296-BCF0-0CA3-C37B-279194C70C6A}"/>
          </ac:picMkLst>
        </pc:picChg>
      </pc:sldChg>
      <pc:sldChg chg="delSp mod delAnim">
        <pc:chgData name="Tollefsen, Morten" userId="04542701-ebbc-4cf0-99ea-a55f9ef98c48" providerId="ADAL" clId="{D702C505-5D6E-43CC-97C5-D7DC42B8DCE8}" dt="2023-10-17T12:38:22.305" v="18" actId="478"/>
        <pc:sldMkLst>
          <pc:docMk/>
          <pc:sldMk cId="1188010192" sldId="418"/>
        </pc:sldMkLst>
        <pc:picChg chg="del">
          <ac:chgData name="Tollefsen, Morten" userId="04542701-ebbc-4cf0-99ea-a55f9ef98c48" providerId="ADAL" clId="{D702C505-5D6E-43CC-97C5-D7DC42B8DCE8}" dt="2023-10-17T12:38:22.305" v="18" actId="478"/>
          <ac:picMkLst>
            <pc:docMk/>
            <pc:sldMk cId="1188010192" sldId="418"/>
            <ac:picMk id="4" creationId="{73BA6BA9-07D6-17C9-542B-C9CDCF3E8820}"/>
          </ac:picMkLst>
        </pc:picChg>
      </pc:sldChg>
    </pc:docChg>
  </pc:docChgLst>
  <pc:docChgLst>
    <pc:chgData name="Tollefsen, Morten" userId="04542701-ebbc-4cf0-99ea-a55f9ef98c48" providerId="ADAL" clId="{75B1034A-DF3B-42CD-9270-CDF87218E794}"/>
    <pc:docChg chg="modSld">
      <pc:chgData name="Tollefsen, Morten" userId="04542701-ebbc-4cf0-99ea-a55f9ef98c48" providerId="ADAL" clId="{75B1034A-DF3B-42CD-9270-CDF87218E794}" dt="2023-10-17T11:50:13.408" v="27"/>
      <pc:docMkLst>
        <pc:docMk/>
      </pc:docMkLst>
      <pc:sldChg chg="addSp modSp modAnim">
        <pc:chgData name="Tollefsen, Morten" userId="04542701-ebbc-4cf0-99ea-a55f9ef98c48" providerId="ADAL" clId="{75B1034A-DF3B-42CD-9270-CDF87218E794}" dt="2023-10-17T11:02:23.071" v="2"/>
        <pc:sldMkLst>
          <pc:docMk/>
          <pc:sldMk cId="311550285" sldId="256"/>
        </pc:sldMkLst>
        <pc:picChg chg="add mod">
          <ac:chgData name="Tollefsen, Morten" userId="04542701-ebbc-4cf0-99ea-a55f9ef98c48" providerId="ADAL" clId="{75B1034A-DF3B-42CD-9270-CDF87218E794}" dt="2023-10-17T11:01:16.840" v="0"/>
          <ac:picMkLst>
            <pc:docMk/>
            <pc:sldMk cId="311550285" sldId="256"/>
            <ac:picMk id="4" creationId="{C5C89773-53E2-6ACD-ED25-6AED4FCE981D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09:18.217" v="6"/>
        <pc:sldMkLst>
          <pc:docMk/>
          <pc:sldMk cId="393781977" sldId="408"/>
        </pc:sldMkLst>
        <pc:picChg chg="add mod">
          <ac:chgData name="Tollefsen, Morten" userId="04542701-ebbc-4cf0-99ea-a55f9ef98c48" providerId="ADAL" clId="{75B1034A-DF3B-42CD-9270-CDF87218E794}" dt="2023-10-17T11:09:02.722" v="4"/>
          <ac:picMkLst>
            <pc:docMk/>
            <pc:sldMk cId="393781977" sldId="408"/>
            <ac:picMk id="4" creationId="{47A34550-FA79-3865-223B-5D05A24F530D}"/>
          </ac:picMkLst>
        </pc:picChg>
      </pc:sldChg>
      <pc:sldChg chg="addSp modSp mod modAnim">
        <pc:chgData name="Tollefsen, Morten" userId="04542701-ebbc-4cf0-99ea-a55f9ef98c48" providerId="ADAL" clId="{75B1034A-DF3B-42CD-9270-CDF87218E794}" dt="2023-10-17T11:13:26.641" v="9"/>
        <pc:sldMkLst>
          <pc:docMk/>
          <pc:sldMk cId="2236399052" sldId="409"/>
        </pc:sldMkLst>
        <pc:spChg chg="mod">
          <ac:chgData name="Tollefsen, Morten" userId="04542701-ebbc-4cf0-99ea-a55f9ef98c48" providerId="ADAL" clId="{75B1034A-DF3B-42CD-9270-CDF87218E794}" dt="2023-10-17T11:07:50.193" v="3" actId="1036"/>
          <ac:spMkLst>
            <pc:docMk/>
            <pc:sldMk cId="2236399052" sldId="409"/>
            <ac:spMk id="2" creationId="{E90B53C2-D6DE-0D53-A2A8-A02BB6F226E4}"/>
          </ac:spMkLst>
        </pc:spChg>
        <pc:picChg chg="add mod">
          <ac:chgData name="Tollefsen, Morten" userId="04542701-ebbc-4cf0-99ea-a55f9ef98c48" providerId="ADAL" clId="{75B1034A-DF3B-42CD-9270-CDF87218E794}" dt="2023-10-17T11:13:10.156" v="7"/>
          <ac:picMkLst>
            <pc:docMk/>
            <pc:sldMk cId="2236399052" sldId="409"/>
            <ac:picMk id="4" creationId="{E0171A62-7AFE-555B-3931-F6D2A5901CCE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17:59.517" v="12"/>
        <pc:sldMkLst>
          <pc:docMk/>
          <pc:sldMk cId="3748106070" sldId="410"/>
        </pc:sldMkLst>
        <pc:picChg chg="add mod">
          <ac:chgData name="Tollefsen, Morten" userId="04542701-ebbc-4cf0-99ea-a55f9ef98c48" providerId="ADAL" clId="{75B1034A-DF3B-42CD-9270-CDF87218E794}" dt="2023-10-17T11:17:42.508" v="10"/>
          <ac:picMkLst>
            <pc:docMk/>
            <pc:sldMk cId="3748106070" sldId="410"/>
            <ac:picMk id="4" creationId="{0ACABF92-8A9A-FBFE-6D96-294E67824A35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21:30.033" v="15"/>
        <pc:sldMkLst>
          <pc:docMk/>
          <pc:sldMk cId="1725954123" sldId="411"/>
        </pc:sldMkLst>
        <pc:picChg chg="add mod">
          <ac:chgData name="Tollefsen, Morten" userId="04542701-ebbc-4cf0-99ea-a55f9ef98c48" providerId="ADAL" clId="{75B1034A-DF3B-42CD-9270-CDF87218E794}" dt="2023-10-17T11:20:53.541" v="13"/>
          <ac:picMkLst>
            <pc:docMk/>
            <pc:sldMk cId="1725954123" sldId="411"/>
            <ac:picMk id="4" creationId="{A0C76B30-98AF-FEFD-76F5-681137B55EFA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24:36.849" v="18"/>
        <pc:sldMkLst>
          <pc:docMk/>
          <pc:sldMk cId="1636791443" sldId="412"/>
        </pc:sldMkLst>
        <pc:picChg chg="add mod">
          <ac:chgData name="Tollefsen, Morten" userId="04542701-ebbc-4cf0-99ea-a55f9ef98c48" providerId="ADAL" clId="{75B1034A-DF3B-42CD-9270-CDF87218E794}" dt="2023-10-17T11:24:18.456" v="16"/>
          <ac:picMkLst>
            <pc:docMk/>
            <pc:sldMk cId="1636791443" sldId="412"/>
            <ac:picMk id="4" creationId="{4A31EA12-5B4E-2141-E420-965609C179D6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26:57.979" v="21"/>
        <pc:sldMkLst>
          <pc:docMk/>
          <pc:sldMk cId="2226202053" sldId="413"/>
        </pc:sldMkLst>
        <pc:picChg chg="add mod">
          <ac:chgData name="Tollefsen, Morten" userId="04542701-ebbc-4cf0-99ea-a55f9ef98c48" providerId="ADAL" clId="{75B1034A-DF3B-42CD-9270-CDF87218E794}" dt="2023-10-17T11:26:40.577" v="19"/>
          <ac:picMkLst>
            <pc:docMk/>
            <pc:sldMk cId="2226202053" sldId="413"/>
            <ac:picMk id="4" creationId="{5E8DB24A-0741-1390-1C32-9A88C3298F17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33:10.837" v="24"/>
        <pc:sldMkLst>
          <pc:docMk/>
          <pc:sldMk cId="1624691577" sldId="414"/>
        </pc:sldMkLst>
        <pc:picChg chg="add mod">
          <ac:chgData name="Tollefsen, Morten" userId="04542701-ebbc-4cf0-99ea-a55f9ef98c48" providerId="ADAL" clId="{75B1034A-DF3B-42CD-9270-CDF87218E794}" dt="2023-10-17T11:32:48.789" v="22"/>
          <ac:picMkLst>
            <pc:docMk/>
            <pc:sldMk cId="1624691577" sldId="414"/>
            <ac:picMk id="4" creationId="{D0D6834F-1299-F364-63FC-85A97909862A}"/>
          </ac:picMkLst>
        </pc:picChg>
      </pc:sldChg>
      <pc:sldChg chg="addSp modSp modAnim">
        <pc:chgData name="Tollefsen, Morten" userId="04542701-ebbc-4cf0-99ea-a55f9ef98c48" providerId="ADAL" clId="{75B1034A-DF3B-42CD-9270-CDF87218E794}" dt="2023-10-17T11:50:13.408" v="27"/>
        <pc:sldMkLst>
          <pc:docMk/>
          <pc:sldMk cId="1188010192" sldId="418"/>
        </pc:sldMkLst>
        <pc:picChg chg="add mod">
          <ac:chgData name="Tollefsen, Morten" userId="04542701-ebbc-4cf0-99ea-a55f9ef98c48" providerId="ADAL" clId="{75B1034A-DF3B-42CD-9270-CDF87218E794}" dt="2023-10-17T11:49:52.806" v="25"/>
          <ac:picMkLst>
            <pc:docMk/>
            <pc:sldMk cId="1188010192" sldId="418"/>
            <ac:picMk id="4" creationId="{73BA6BA9-07D6-17C9-542B-C9CDCF3E88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6B4CA-2C7F-4693-B340-AD678A3E0F49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721E-5FF5-4728-8E28-1ABD2AB7E2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5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6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23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30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8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10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1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4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89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34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39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5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Laget med </a:t>
            </a:r>
            <a:r>
              <a:rPr lang="nb-NO" err="1"/>
              <a:t>ChatGPT</a:t>
            </a:r>
            <a:r>
              <a:rPr lang="nb-NO"/>
              <a:t> og </a:t>
            </a:r>
            <a:r>
              <a:rPr lang="nb-NO" err="1"/>
              <a:t>Narakeet</a:t>
            </a:r>
            <a:r>
              <a:rPr lang="nb-NO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617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85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01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41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5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5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50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5721E-5FF5-4728-8E28-1ABD2AB7E2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54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42AB-2620-4CFF-826B-D2843424A26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35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DCDDE-2DDC-D3D6-4172-9E455D355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17C357-6E80-2134-405E-87D68D04E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6C2036-24ED-8028-DE9F-51C79BDE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5BDA-3836-03BA-C913-1D500A1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25DE4-FBC9-7828-A8AE-302D1C37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EC494-4518-ECB1-1F7B-32042AA1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61518C9-A3E4-31E2-231D-78B437C5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9AEABE-2E11-19C6-1044-5C016C22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5AFEA4-6DB8-AD4A-C3C3-0F9DBD41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10A6C9-23D7-CAA2-991B-090171D0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21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C7392D7-615E-FB0C-FF9D-8FCE7DD00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26C24F-0468-7942-916D-701D58A1E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9BDDF-6E45-CCEC-3F67-A8CA2E1C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B492FB-DD10-F063-57A5-10F3F7A9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1EC46B-ABD6-85DE-3FAF-966896AA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732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90108E-8EB5-2A64-859B-9B07F5C1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958D4E-DA53-3144-FC31-7D5C3934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0A5B72-6E82-8838-5271-0CD6DBD8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7F51D4-141C-83AC-ACE7-4222CD76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7EF264-7559-F8F3-9FA6-C348245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8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EC5D8-1891-EB0B-41A2-CF68E242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3E7CF2-EA60-B575-49A8-93A31DAB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D940B8-8137-8BF9-3ABD-7157896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5A75A3-3C8D-9DE6-FE12-DCECFDF8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16547A-FE94-D412-93E0-E248990D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22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6DDE2E-1081-2C95-57F9-8F8E0154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1A9385-387B-B1D3-D386-16CB8833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BAB712-70D1-E4DE-5D35-AD90D3150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6D081E-D12C-B13C-476B-CBD3206E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F65E58-9ABD-C24E-3C6B-1475EB2B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F944BC-28DF-6F06-0EAC-1F1DA376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22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2952D-F2CA-CCDD-60DE-1FA11A4D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D345C7-6DE1-357A-BD4E-E178186E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9DF0C8-00D7-2EEF-D812-AD3DDC6CA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19B820-67FB-FFBF-F172-5639FC560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3CD6263-2EEB-F897-691D-8DD729F31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84BCB4A-045C-1DAF-AFB2-357B0BB0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3727F3A-AA9E-C108-C3AB-DFB59F5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C48C98D-3BA3-08E7-9B7F-B1DF0983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951C89-F52B-4A07-066C-F5DA72D9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DF4B4E5-F94D-FE32-2FBB-7A2AD0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3DB2A41-5A1D-DFD1-0B51-2EE46FBD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A6E41C-7192-4FFD-CDE6-10B7F5FD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7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F64B4ED-586A-88DB-C89C-5303C202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7BB6F1-FABF-3914-28B3-F9A62190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581809-E14C-A7E9-2011-6EAE21FE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17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421DE9-72D6-AC9E-5BBA-3943D811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B92591-4FCA-E415-935B-011E148C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A4F50A-5738-A7F8-15A0-9A19C93FA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BBD009-1AFA-16A0-591D-AAA90BBE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169A8A-DD10-047B-D09D-F623616F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267183-FDA4-AB68-F262-F01214E5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ECD78-B3B1-CC5E-99D0-CBEA8324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978A40-D5CC-CCDB-5AC3-37786868C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9DFBD6-00BD-6A41-AD6D-0A15D3A3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60F684-972F-31C8-E10E-4404E39F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97AECE-7ED3-1ABE-609F-D8A3013D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7CDD53-4E31-5283-9027-8CD08D61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6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7E8524E-6FDE-210D-FED2-8DF2BBD6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BEDE8F-5AA9-1080-F487-2E341707A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57156B-F17E-EE68-2DCA-00C145677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AECD-093E-410F-B354-D1CFAAFBA85D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10DC2C-DE9A-D00A-E7A3-84B4F71E2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597086-4A2E-5D0D-DF71-6142DBDFD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A485-0781-4BEC-9619-02E6F26B8A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9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A692F-4A25-3160-8A60-04A605CB6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1.2 Tidsbaserte medier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EDD040-2DFD-16DC-2514-6EA52DD11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Gi alternativer til tidsbaserte medier.</a:t>
            </a:r>
          </a:p>
        </p:txBody>
      </p:sp>
    </p:spTree>
    <p:extLst>
      <p:ext uri="{BB962C8B-B14F-4D97-AF65-F5344CB8AC3E}">
        <p14:creationId xmlns:p14="http://schemas.microsoft.com/office/powerpoint/2010/main" val="31155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7E8546-9C1E-683D-A718-E666CFB9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 denne videoen: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BE69A-9D0F-3B46-9EAA-19AC07FE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Blinde vil ikke få med seg noe uten synstolking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Synstolkingen legges helst i filmsekvenser der det ikke er tale eller veldig viktig lyd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er selvsagt krevende!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Ikke all film krever synstolking,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feks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. hvis det er planlagt slik at alt viktig faktisk nevnes verbalt, det er kun prating på filmen, …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Synstolking er et krav fra 1. februar 2024</a:t>
            </a:r>
          </a:p>
        </p:txBody>
      </p:sp>
    </p:spTree>
    <p:extLst>
      <p:ext uri="{BB962C8B-B14F-4D97-AF65-F5344CB8AC3E}">
        <p14:creationId xmlns:p14="http://schemas.microsoft.com/office/powerpoint/2010/main" val="162469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415620-F7CC-446C-BAE2-06978C71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396240"/>
            <a:ext cx="9942716" cy="1270000"/>
          </a:xfrm>
        </p:spPr>
        <p:txBody>
          <a:bodyPr anchor="ctr">
            <a:normAutofit fontScale="90000"/>
          </a:bodyPr>
          <a:lstStyle/>
          <a:p>
            <a:r>
              <a:rPr lang="nb-NO" sz="4800">
                <a:latin typeface="Arial" panose="020B0604020202020204" pitchFamily="34" charset="0"/>
                <a:cs typeface="Arial" panose="020B0604020202020204" pitchFamily="34" charset="0"/>
              </a:rPr>
              <a:t>1.2.1 Bare lyd og bare video (forhåndsinnspilt)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3DD56-2C41-4BAD-860A-F15C6D84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265680"/>
            <a:ext cx="9941319" cy="38765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b-NO" sz="2400" b="1">
                <a:latin typeface="Arial" panose="020B0604020202020204" pitchFamily="34" charset="0"/>
                <a:cs typeface="Arial" panose="020B0604020202020204" pitchFamily="34" charset="0"/>
              </a:rPr>
              <a:t>Nivå A</a:t>
            </a:r>
          </a:p>
          <a:p>
            <a:pPr marL="0" indent="0">
              <a:buNone/>
            </a:pPr>
            <a: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  <a:t>For forhåndsinnspilt innhold som bare er lyd eller video , gjelder følgende, bortsett fra når lyden eller videoen er et mediealternativ til tekst og er tydelig merket som det:</a:t>
            </a:r>
          </a:p>
          <a:p>
            <a:r>
              <a:rPr lang="nb-NO" sz="2400" b="1">
                <a:latin typeface="Arial" panose="020B0604020202020204" pitchFamily="34" charset="0"/>
                <a:cs typeface="Arial" panose="020B0604020202020204" pitchFamily="34" charset="0"/>
              </a:rPr>
              <a:t>Forhåndsinnspilt lyd (bare lyd)</a:t>
            </a:r>
            <a:b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  <a:t>Det gis tilgang til et alternativ til tidsbaserte medier som presenterer informasjon som tilsvarer det forhåndsinnspilte lydinnholdet.</a:t>
            </a:r>
          </a:p>
          <a:p>
            <a:r>
              <a:rPr lang="nb-NO" sz="2400" b="1">
                <a:latin typeface="Arial" panose="020B0604020202020204" pitchFamily="34" charset="0"/>
                <a:cs typeface="Arial" panose="020B0604020202020204" pitchFamily="34" charset="0"/>
              </a:rPr>
              <a:t>Forhåndsinnspilt video (bare video)</a:t>
            </a:r>
            <a:b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400">
                <a:latin typeface="Arial" panose="020B0604020202020204" pitchFamily="34" charset="0"/>
                <a:cs typeface="Arial" panose="020B0604020202020204" pitchFamily="34" charset="0"/>
              </a:rPr>
              <a:t>Det gis tilgang til enten et alternativ til tidsbaserte medier eller et lydspor som presenterer informasjon som tilsvarer det forhåndsinnspilte videoinnholdet.</a:t>
            </a:r>
          </a:p>
        </p:txBody>
      </p:sp>
    </p:spTree>
    <p:extLst>
      <p:ext uri="{BB962C8B-B14F-4D97-AF65-F5344CB8AC3E}">
        <p14:creationId xmlns:p14="http://schemas.microsoft.com/office/powerpoint/2010/main" val="1883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9"/>
    </mc:Choice>
    <mc:Fallback xmlns="">
      <p:transition spd="slow" advTm="58469"/>
    </mc:Fallback>
  </mc:AlternateContent>
  <p:extLst>
    <p:ext uri="{E180D4A7-C9FB-4DFB-919C-405C955672EB}">
      <p14:showEvtLst xmlns:p14="http://schemas.microsoft.com/office/powerpoint/2010/main">
        <p14:playEvt time="1" objId="4"/>
        <p14:stopEvt time="57280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712DE-E142-4FA1-6568-99CCE246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275"/>
          </a:xfrm>
        </p:spPr>
        <p:txBody>
          <a:bodyPr/>
          <a:lstStyle/>
          <a:p>
            <a:r>
              <a:rPr lang="nb-NO" sz="4400">
                <a:latin typeface="Arial" panose="020B0604020202020204" pitchFamily="34" charset="0"/>
                <a:cs typeface="Arial" panose="020B0604020202020204" pitchFamily="34" charset="0"/>
              </a:rPr>
              <a:t>1.2.2 Teksting (forhåndsinnspilt)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65E5B-0C18-BC66-64C8-C386DEB5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4965"/>
            <a:ext cx="10515600" cy="3881998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teksting for alt forhåndsinnspilt lydinnhold i synkroniserte medier, bortsett fra når mediene fungerer som mediealternativer til tekst og er tydelig merket som det.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0"/>
    </mc:Choice>
    <mc:Fallback xmlns="">
      <p:transition spd="slow" advTm="19940"/>
    </mc:Fallback>
  </mc:AlternateContent>
  <p:extLst>
    <p:ext uri="{E180D4A7-C9FB-4DFB-919C-405C955672EB}">
      <p14:showEvtLst xmlns:p14="http://schemas.microsoft.com/office/powerpoint/2010/main">
        <p14:playEvt time="2" objId="4"/>
        <p14:stopEvt time="1798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8F6D8-EE4C-4929-80FA-F2198097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>
                <a:latin typeface="Arial" panose="020B0604020202020204" pitchFamily="34" charset="0"/>
                <a:cs typeface="Arial" panose="020B0604020202020204" pitchFamily="34" charset="0"/>
              </a:rPr>
              <a:t>1.2.3 Synstolking eller mediealternativ (forhåndsinnspilt)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6725B2-956F-41DF-B59A-81AF8C71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364378"/>
            <a:ext cx="9941319" cy="37778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et alternativ til tidsbaserte medier eller synstolking av forhåndsinnspilt videoinnhold i synkroniserte medier, bortsett fra når mediene fungerer som mediealternativer til tekst og er tydelig merket som det.</a:t>
            </a:r>
          </a:p>
        </p:txBody>
      </p:sp>
    </p:spTree>
    <p:extLst>
      <p:ext uri="{BB962C8B-B14F-4D97-AF65-F5344CB8AC3E}">
        <p14:creationId xmlns:p14="http://schemas.microsoft.com/office/powerpoint/2010/main" val="22117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5"/>
    </mc:Choice>
    <mc:Fallback xmlns="">
      <p:transition spd="slow" advTm="30945"/>
    </mc:Fallback>
  </mc:AlternateContent>
  <p:extLst>
    <p:ext uri="{E180D4A7-C9FB-4DFB-919C-405C955672EB}">
      <p14:showEvtLst xmlns:p14="http://schemas.microsoft.com/office/powerpoint/2010/main">
        <p14:playEvt time="1" objId="4"/>
        <p14:stopEvt time="29770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560DE-F48F-4BB6-AEC9-4B202906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50240"/>
            <a:ext cx="8715513" cy="1859280"/>
          </a:xfrm>
        </p:spPr>
        <p:txBody>
          <a:bodyPr anchor="ctr">
            <a:normAutofit/>
          </a:bodyPr>
          <a:lstStyle/>
          <a:p>
            <a:r>
              <a:rPr lang="nb-NO" sz="4800">
                <a:latin typeface="Arial" panose="020B0604020202020204" pitchFamily="34" charset="0"/>
                <a:cs typeface="Arial" panose="020B0604020202020204" pitchFamily="34" charset="0"/>
              </a:rPr>
              <a:t>1.2.4 Teksting (direkte)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D21473-C7D6-41F0-8F4A-14152E01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8" y="2096162"/>
            <a:ext cx="9622119" cy="1642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Nivå AA</a:t>
            </a: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teksting for alt direktesendt lydinnhold i synkroniserte medier.</a:t>
            </a:r>
          </a:p>
        </p:txBody>
      </p:sp>
    </p:spTree>
    <p:extLst>
      <p:ext uri="{BB962C8B-B14F-4D97-AF65-F5344CB8AC3E}">
        <p14:creationId xmlns:p14="http://schemas.microsoft.com/office/powerpoint/2010/main" val="6872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9"/>
    </mc:Choice>
    <mc:Fallback xmlns="">
      <p:transition spd="slow" advTm="14149"/>
    </mc:Fallback>
  </mc:AlternateContent>
  <p:extLst>
    <p:ext uri="{E180D4A7-C9FB-4DFB-919C-405C955672EB}">
      <p14:showEvtLst xmlns:p14="http://schemas.microsoft.com/office/powerpoint/2010/main">
        <p14:playEvt time="3" objId="4"/>
        <p14:stopEvt time="11850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F3B8FA-C7B0-AF3F-9503-B38B3648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2092"/>
          </a:xfrm>
        </p:spPr>
        <p:txBody>
          <a:bodyPr/>
          <a:lstStyle/>
          <a:p>
            <a:r>
              <a:rPr lang="nb-NO" sz="4400">
                <a:latin typeface="Arial" panose="020B0604020202020204" pitchFamily="34" charset="0"/>
                <a:cs typeface="Arial" panose="020B0604020202020204" pitchFamily="34" charset="0"/>
              </a:rPr>
              <a:t>1.2.5 Synstolking (forhåndsinnspilt)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439EBF-6288-D23A-CBED-649F1D32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640"/>
            <a:ext cx="10515600" cy="3850323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synstolking for alt forhåndsinnspilt videoinnhold i synkroniserte medier.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7"/>
    </mc:Choice>
    <mc:Fallback xmlns="">
      <p:transition spd="slow" advTm="30377"/>
    </mc:Fallback>
  </mc:AlternateContent>
  <p:extLst>
    <p:ext uri="{E180D4A7-C9FB-4DFB-919C-405C955672EB}">
      <p14:showEvtLst xmlns:p14="http://schemas.microsoft.com/office/powerpoint/2010/main">
        <p14:playEvt time="2" objId="4"/>
        <p14:stopEvt time="28572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A3BE2-39D0-4A99-98CD-FC69E88F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>
                <a:latin typeface="Arial" panose="020B0604020202020204" pitchFamily="34" charset="0"/>
                <a:cs typeface="Arial" panose="020B0604020202020204" pitchFamily="34" charset="0"/>
              </a:rPr>
              <a:t>1.2.6 Tegnspråk (forhåndsinnspilt)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DB5445-45F4-41CB-B6EB-E33537B5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448559"/>
            <a:ext cx="9941319" cy="2621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AAA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tegnspråks tolking for alt forhåndsinnspilt lydinnhold i synkroniserte medier.</a:t>
            </a:r>
          </a:p>
        </p:txBody>
      </p:sp>
    </p:spTree>
    <p:extLst>
      <p:ext uri="{BB962C8B-B14F-4D97-AF65-F5344CB8AC3E}">
        <p14:creationId xmlns:p14="http://schemas.microsoft.com/office/powerpoint/2010/main" val="37168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6"/>
    </mc:Choice>
    <mc:Fallback xmlns="">
      <p:transition spd="slow" advTm="15096"/>
    </mc:Fallback>
  </mc:AlternateContent>
  <p:extLst>
    <p:ext uri="{E180D4A7-C9FB-4DFB-919C-405C955672EB}">
      <p14:showEvtLst xmlns:p14="http://schemas.microsoft.com/office/powerpoint/2010/main">
        <p14:playEvt time="2" objId="4"/>
        <p14:stopEvt time="13224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49320D-B95C-9922-92EC-79A27CCE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0205"/>
          </a:xfrm>
        </p:spPr>
        <p:txBody>
          <a:bodyPr/>
          <a:lstStyle/>
          <a:p>
            <a:r>
              <a:rPr lang="nb-NO" sz="4400">
                <a:latin typeface="Arial" panose="020B0604020202020204" pitchFamily="34" charset="0"/>
                <a:cs typeface="Arial" panose="020B0604020202020204" pitchFamily="34" charset="0"/>
              </a:rPr>
              <a:t>1.2.7 Utvidet synstolking (forhåndsinnspilt)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BC0260-D872-D02D-4AB8-C29C8F88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330"/>
            <a:ext cx="10515600" cy="3781633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AAA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Dersom pausene i forgrunns lyden ikke er lange nok til at synstolking kan formidle innholdet i videoen, gis det tilgang til utvidet synstolking for alt forhåndsinnspilt videoinnhold i synkroniserte medier.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5"/>
    </mc:Choice>
    <mc:Fallback xmlns="">
      <p:transition spd="slow" advTm="32175"/>
    </mc:Fallback>
  </mc:AlternateContent>
  <p:extLst>
    <p:ext uri="{E180D4A7-C9FB-4DFB-919C-405C955672EB}">
      <p14:showEvtLst xmlns:p14="http://schemas.microsoft.com/office/powerpoint/2010/main">
        <p14:playEvt time="1" objId="4"/>
        <p14:stopEvt time="31597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573718-DC38-4753-9D75-AD291985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>
                <a:latin typeface="Arial" panose="020B0604020202020204" pitchFamily="34" charset="0"/>
                <a:cs typeface="Arial" panose="020B0604020202020204" pitchFamily="34" charset="0"/>
              </a:rPr>
              <a:t>1.2.8 Mediealternativ (forhåndsinnspilt)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0DDCB1-8F2A-469A-BB14-E4CD96D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281806"/>
            <a:ext cx="9941319" cy="31029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AAA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et alternative for time-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 media for alle forhåndsinnspilte synkroniserte medier og for alle forhåndsinnspilte medier som er bare video.</a:t>
            </a:r>
          </a:p>
        </p:txBody>
      </p:sp>
    </p:spTree>
    <p:extLst>
      <p:ext uri="{BB962C8B-B14F-4D97-AF65-F5344CB8AC3E}">
        <p14:creationId xmlns:p14="http://schemas.microsoft.com/office/powerpoint/2010/main" val="155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5"/>
    </mc:Choice>
    <mc:Fallback xmlns="">
      <p:transition spd="slow" advTm="42575"/>
    </mc:Fallback>
  </mc:AlternateContent>
  <p:extLst>
    <p:ext uri="{E180D4A7-C9FB-4DFB-919C-405C955672EB}">
      <p14:showEvtLst xmlns:p14="http://schemas.microsoft.com/office/powerpoint/2010/main">
        <p14:playEvt time="1" objId="4"/>
        <p14:stopEvt time="41176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016D8C-502D-48A9-BFEF-4C0B8E9A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5400">
                <a:latin typeface="Arial" panose="020B0604020202020204" pitchFamily="34" charset="0"/>
                <a:cs typeface="Arial" panose="020B0604020202020204" pitchFamily="34" charset="0"/>
              </a:rPr>
              <a:t>1.2.9 Bare lyd (direkte)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11A81-C48A-4901-8E8E-0F419B94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1864311"/>
            <a:ext cx="10143668" cy="34087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AAA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gis tilgang til et alternativ til tidsbaserte medier som presenterer informasjon som tilsvarer direktesendt innhold som er bare lyd.</a:t>
            </a:r>
          </a:p>
        </p:txBody>
      </p:sp>
    </p:spTree>
    <p:extLst>
      <p:ext uri="{BB962C8B-B14F-4D97-AF65-F5344CB8AC3E}">
        <p14:creationId xmlns:p14="http://schemas.microsoft.com/office/powerpoint/2010/main" val="17414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5"/>
    </mc:Choice>
    <mc:Fallback xmlns="">
      <p:transition spd="slow" advTm="17745"/>
    </mc:Fallback>
  </mc:AlternateContent>
  <p:extLst>
    <p:ext uri="{E180D4A7-C9FB-4DFB-919C-405C955672EB}">
      <p14:showEvtLst xmlns:p14="http://schemas.microsoft.com/office/powerpoint/2010/main">
        <p14:playEvt time="2" objId="4"/>
        <p14:stopEvt time="1484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383EF530-1555-1D9F-5016-39D76757729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Hva er tidsbaserte medier?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0712B1-6F71-30BD-F9DB-BDD5D555577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Tidsbaserte medier er innhold som er tidsavhengig og krever at seeren eller lytteren bruker en viss tid på å oppfatte eller forstå innholdet. Dette kan omfatte forskjellige former for audiovisuelt innhold som musikk, film, TV-programmer, podkaster og lignende.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Tidsbaserte medier skiller seg fra statiske medier som bilder eller tekst, som kan konsumeres i en mer fleksibel tidsramme. Tidsbaserte medier krever at seeren eller lytteren bruker en viss mengde tid på å tilegne seg innholdet, og det er vanligvis en lineær progresjon gjennom tidslinjen for innholdet.</a:t>
            </a:r>
          </a:p>
        </p:txBody>
      </p:sp>
    </p:spTree>
    <p:extLst>
      <p:ext uri="{BB962C8B-B14F-4D97-AF65-F5344CB8AC3E}">
        <p14:creationId xmlns:p14="http://schemas.microsoft.com/office/powerpoint/2010/main" val="16744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8"/>
    </mc:Choice>
    <mc:Fallback xmlns="">
      <p:transition spd="slow" advTm="43978"/>
    </mc:Fallback>
  </mc:AlternateContent>
  <p:extLst>
    <p:ext uri="{E180D4A7-C9FB-4DFB-919C-405C955672EB}">
      <p14:showEvtLst xmlns:p14="http://schemas.microsoft.com/office/powerpoint/2010/main">
        <p14:playEvt time="63" objId="5"/>
        <p14:stopEvt time="43415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91D06-3CCC-F880-0D0E-A2D3A021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Kokt ned til beinet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BB3080-4A07-F959-D8FA-788FF615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 (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forhåndsinspilt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Tekstversjon til bare lyd og bare video (evt. lydspor).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Video skal tekstes og synstolkes (evt. en fullstendig tekstversjon som inneholder alt som skjer i videoen.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Direktesendt video skal tekstes.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Forhåndsinnspilt video skal ha synstolking.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Nivå AAA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Tegnspråk og utvidet synstolking av forhåndsinnspilt video.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Tekstversjon av video (enten den har lyd eller ikke).</a:t>
            </a:r>
          </a:p>
          <a:p>
            <a:pPr lvl="1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Tekstalternativ til direktesendt lyd.</a:t>
            </a:r>
          </a:p>
        </p:txBody>
      </p:sp>
    </p:spTree>
    <p:extLst>
      <p:ext uri="{BB962C8B-B14F-4D97-AF65-F5344CB8AC3E}">
        <p14:creationId xmlns:p14="http://schemas.microsoft.com/office/powerpoint/2010/main" val="118801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EC642-6A62-2AC6-66D5-69BAEAE8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Eller sagt litt enklere: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31A9F5-8924-5BA3-2508-63E8B6DC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Lyd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Animasjon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78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0B53C2-D6DE-0D53-A2A8-A02BB6F2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064"/>
            <a:ext cx="10515600" cy="1325563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Suksesskriteriene i 1.2 handler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5E8843-E3F1-F4AE-3771-8C20D182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Tekstversjon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Teksting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Synstolking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Tegnspråk</a:t>
            </a:r>
          </a:p>
        </p:txBody>
      </p:sp>
    </p:spTree>
    <p:extLst>
      <p:ext uri="{BB962C8B-B14F-4D97-AF65-F5344CB8AC3E}">
        <p14:creationId xmlns:p14="http://schemas.microsoft.com/office/powerpoint/2010/main" val="223639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B599C-C2E6-4E64-29C7-4CCEAD63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956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skilles mellom: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9FE8E-4AB8-E1BA-8DF7-809974E5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361"/>
            <a:ext cx="10515600" cy="3861602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Forhåndsinspilt innhold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Live innhold</a:t>
            </a:r>
          </a:p>
        </p:txBody>
      </p:sp>
    </p:spTree>
    <p:extLst>
      <p:ext uri="{BB962C8B-B14F-4D97-AF65-F5344CB8AC3E}">
        <p14:creationId xmlns:p14="http://schemas.microsoft.com/office/powerpoint/2010/main" val="374810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96B8AF-FA67-23B7-81F7-E07A83B4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Suksesskriteriene er på ulike nivåer: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CC04F-12DC-323A-24B8-5C2AA3AE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083"/>
            <a:ext cx="10515600" cy="3953880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 (dobbel A)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 (trippel A)</a:t>
            </a:r>
          </a:p>
        </p:txBody>
      </p:sp>
    </p:spTree>
    <p:extLst>
      <p:ext uri="{BB962C8B-B14F-4D97-AF65-F5344CB8AC3E}">
        <p14:creationId xmlns:p14="http://schemas.microsoft.com/office/powerpoint/2010/main" val="172595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ECA5D-F939-14C1-8883-431097A0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Teksting og synstolking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1E19F5-1366-1805-D68B-E6EC36D0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135"/>
            <a:ext cx="10515600" cy="4146827"/>
          </a:xfrm>
        </p:spPr>
        <p:txBody>
          <a:bodyPr/>
          <a:lstStyle/>
          <a:p>
            <a:pPr marL="0" indent="0">
              <a:buNone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finnes retningslinjer og «best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» for både teksting og synstolking. Dette er imidlertid ikke tema for denne presentasjonen som kun ser på selve suksesskriteriene.</a:t>
            </a:r>
          </a:p>
        </p:txBody>
      </p:sp>
    </p:spTree>
    <p:extLst>
      <p:ext uri="{BB962C8B-B14F-4D97-AF65-F5344CB8AC3E}">
        <p14:creationId xmlns:p14="http://schemas.microsoft.com/office/powerpoint/2010/main" val="163679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74252-47D0-D543-09E0-926834AB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Synstolking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AB2E20-1F5F-D49E-9395-AEC6A763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Beskrivelse av levende bilder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Det som ikke kan høres, og som er viktig – skal forklares</a:t>
            </a:r>
          </a:p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Her er et eksempel</a:t>
            </a:r>
          </a:p>
        </p:txBody>
      </p:sp>
    </p:spTree>
    <p:extLst>
      <p:ext uri="{BB962C8B-B14F-4D97-AF65-F5344CB8AC3E}">
        <p14:creationId xmlns:p14="http://schemas.microsoft.com/office/powerpoint/2010/main" val="222620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2F413-63E5-BB5D-3BE5-7BF3EDBA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Katniss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err="1">
                <a:latin typeface="Arial" panose="020B0604020202020204" pitchFamily="34" charset="0"/>
                <a:cs typeface="Arial" panose="020B0604020202020204" pitchFamily="34" charset="0"/>
              </a:rPr>
              <a:t>hunting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he Hunger Games with audio description Katniss hunting">
            <a:hlinkClick r:id="" action="ppaction://media"/>
            <a:extLst>
              <a:ext uri="{FF2B5EF4-FFF2-40B4-BE49-F238E27FC236}">
                <a16:creationId xmlns:a16="http://schemas.microsoft.com/office/drawing/2014/main" id="{7B447B05-9E32-9ACC-BA1A-6545525720D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9950" y="1825625"/>
            <a:ext cx="7912100" cy="4351338"/>
          </a:xfrm>
        </p:spPr>
      </p:pic>
    </p:spTree>
    <p:extLst>
      <p:ext uri="{BB962C8B-B14F-4D97-AF65-F5344CB8AC3E}">
        <p14:creationId xmlns:p14="http://schemas.microsoft.com/office/powerpoint/2010/main" val="1701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2"/>
    </mc:Choice>
    <mc:Fallback xmlns="">
      <p:transition spd="slow" advTm="59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56123" objId="4"/>
      </p14:showEvtLst>
    </p:ext>
  </p:extLs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706</Words>
  <Application>Microsoft Office PowerPoint</Application>
  <PresentationFormat>Widescreen</PresentationFormat>
  <Paragraphs>102</Paragraphs>
  <Slides>20</Slides>
  <Notes>20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1.2 Tidsbaserte medier</vt:lpstr>
      <vt:lpstr>Hva er tidsbaserte medier?</vt:lpstr>
      <vt:lpstr>Eller sagt litt enklere:</vt:lpstr>
      <vt:lpstr>Suksesskriteriene i 1.2 handler om:</vt:lpstr>
      <vt:lpstr>Det skilles mellom:</vt:lpstr>
      <vt:lpstr>Suksesskriteriene er på ulike nivåer:</vt:lpstr>
      <vt:lpstr>Teksting og synstolking</vt:lpstr>
      <vt:lpstr>Synstolking</vt:lpstr>
      <vt:lpstr>Katniss hunting</vt:lpstr>
      <vt:lpstr>I denne videoen:</vt:lpstr>
      <vt:lpstr>1.2.1 Bare lyd og bare video (forhåndsinnspilt)</vt:lpstr>
      <vt:lpstr>1.2.2 Teksting (forhåndsinnspilt)</vt:lpstr>
      <vt:lpstr>1.2.3 Synstolking eller mediealternativ (forhåndsinnspilt)</vt:lpstr>
      <vt:lpstr>1.2.4 Teksting (direkte)</vt:lpstr>
      <vt:lpstr>1.2.5 Synstolking (forhåndsinnspilt)</vt:lpstr>
      <vt:lpstr>1.2.6 Tegnspråk (forhåndsinnspilt)</vt:lpstr>
      <vt:lpstr>1.2.7 Utvidet synstolking (forhåndsinnspilt)</vt:lpstr>
      <vt:lpstr>1.2.8 Mediealternativ (forhåndsinnspilt)</vt:lpstr>
      <vt:lpstr>1.2.9 Bare lyd (direkte)</vt:lpstr>
      <vt:lpstr>Kokt ned til beinet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Tidsbaserte medier</dc:title>
  <dc:creator>Tollefsen, Morten</dc:creator>
  <cp:lastModifiedBy>Tollefsen, Morten</cp:lastModifiedBy>
  <cp:revision>1</cp:revision>
  <dcterms:created xsi:type="dcterms:W3CDTF">2023-10-16T11:02:44Z</dcterms:created>
  <dcterms:modified xsi:type="dcterms:W3CDTF">2023-10-17T12:38:26Z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96317e-03ca-4ddd-bc6f-adf29e7f1a41_Enabled">
    <vt:lpwstr>true</vt:lpwstr>
  </property>
  <property fmtid="{D5CDD505-2E9C-101B-9397-08002B2CF9AE}" pid="3" name="MSIP_Label_9396317e-03ca-4ddd-bc6f-adf29e7f1a41_SetDate">
    <vt:lpwstr>2023-10-16T11:04:24Z</vt:lpwstr>
  </property>
  <property fmtid="{D5CDD505-2E9C-101B-9397-08002B2CF9AE}" pid="4" name="MSIP_Label_9396317e-03ca-4ddd-bc6f-adf29e7f1a41_Method">
    <vt:lpwstr>Standard</vt:lpwstr>
  </property>
  <property fmtid="{D5CDD505-2E9C-101B-9397-08002B2CF9AE}" pid="5" name="MSIP_Label_9396317e-03ca-4ddd-bc6f-adf29e7f1a41_Name">
    <vt:lpwstr>9396317e-03ca-4ddd-bc6f-adf29e7f1a41</vt:lpwstr>
  </property>
  <property fmtid="{D5CDD505-2E9C-101B-9397-08002B2CF9AE}" pid="6" name="MSIP_Label_9396317e-03ca-4ddd-bc6f-adf29e7f1a41_SiteId">
    <vt:lpwstr>62366534-1ec3-4962-8869-9b5535279d0b</vt:lpwstr>
  </property>
  <property fmtid="{D5CDD505-2E9C-101B-9397-08002B2CF9AE}" pid="7" name="MSIP_Label_9396317e-03ca-4ddd-bc6f-adf29e7f1a41_ActionId">
    <vt:lpwstr>208cf699-5772-4aa7-9c92-b5252de86a38</vt:lpwstr>
  </property>
  <property fmtid="{D5CDD505-2E9C-101B-9397-08002B2CF9AE}" pid="8" name="MSIP_Label_9396317e-03ca-4ddd-bc6f-adf29e7f1a41_ContentBits">
    <vt:lpwstr>0</vt:lpwstr>
  </property>
</Properties>
</file>