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57" r:id="rId3"/>
    <p:sldId id="264" r:id="rId4"/>
    <p:sldId id="266" r:id="rId5"/>
    <p:sldId id="268" r:id="rId6"/>
    <p:sldId id="270" r:id="rId7"/>
    <p:sldId id="265" r:id="rId8"/>
    <p:sldId id="258" r:id="rId9"/>
    <p:sldId id="267" r:id="rId10"/>
    <p:sldId id="269" r:id="rId11"/>
    <p:sldId id="259" r:id="rId12"/>
    <p:sldId id="271" r:id="rId13"/>
    <p:sldId id="260" r:id="rId14"/>
    <p:sldId id="272" r:id="rId15"/>
    <p:sldId id="261" r:id="rId16"/>
    <p:sldId id="263" r:id="rId17"/>
    <p:sldId id="273" r:id="rId18"/>
    <p:sldId id="274" r:id="rId19"/>
    <p:sldId id="262" r:id="rId20"/>
    <p:sldId id="275" r:id="rId21"/>
    <p:sldId id="276" r:id="rId2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946"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tnaland, Vetle" userId="f8ca0f6f-ac2c-4d4d-8964-0123998974ec" providerId="ADAL" clId="{DE4B4FE7-DF67-4EFE-8F0D-B1F768BEDDE5}"/>
    <pc:docChg chg="addSld delSld modSld">
      <pc:chgData name="Vatnaland, Vetle" userId="f8ca0f6f-ac2c-4d4d-8964-0123998974ec" providerId="ADAL" clId="{DE4B4FE7-DF67-4EFE-8F0D-B1F768BEDDE5}" dt="2023-11-29T14:17:25.527" v="63" actId="47"/>
      <pc:docMkLst>
        <pc:docMk/>
      </pc:docMkLst>
      <pc:sldChg chg="modSp new mod">
        <pc:chgData name="Vatnaland, Vetle" userId="f8ca0f6f-ac2c-4d4d-8964-0123998974ec" providerId="ADAL" clId="{DE4B4FE7-DF67-4EFE-8F0D-B1F768BEDDE5}" dt="2023-11-29T14:15:03.216" v="3"/>
        <pc:sldMkLst>
          <pc:docMk/>
          <pc:sldMk cId="3987980313" sldId="256"/>
        </pc:sldMkLst>
        <pc:spChg chg="mod">
          <ac:chgData name="Vatnaland, Vetle" userId="f8ca0f6f-ac2c-4d4d-8964-0123998974ec" providerId="ADAL" clId="{DE4B4FE7-DF67-4EFE-8F0D-B1F768BEDDE5}" dt="2023-11-29T14:14:51.207" v="2" actId="113"/>
          <ac:spMkLst>
            <pc:docMk/>
            <pc:sldMk cId="3987980313" sldId="256"/>
            <ac:spMk id="2" creationId="{2FADDC01-D66C-7967-4EAD-15C61AEE687C}"/>
          </ac:spMkLst>
        </pc:spChg>
        <pc:spChg chg="mod">
          <ac:chgData name="Vatnaland, Vetle" userId="f8ca0f6f-ac2c-4d4d-8964-0123998974ec" providerId="ADAL" clId="{DE4B4FE7-DF67-4EFE-8F0D-B1F768BEDDE5}" dt="2023-11-29T14:15:03.216" v="3"/>
          <ac:spMkLst>
            <pc:docMk/>
            <pc:sldMk cId="3987980313" sldId="256"/>
            <ac:spMk id="3" creationId="{D867841C-90C8-2142-99AF-E53020E2BFE6}"/>
          </ac:spMkLst>
        </pc:spChg>
      </pc:sldChg>
      <pc:sldChg chg="modSp new mod">
        <pc:chgData name="Vatnaland, Vetle" userId="f8ca0f6f-ac2c-4d4d-8964-0123998974ec" providerId="ADAL" clId="{DE4B4FE7-DF67-4EFE-8F0D-B1F768BEDDE5}" dt="2023-11-29T14:15:26.923" v="11" actId="20577"/>
        <pc:sldMkLst>
          <pc:docMk/>
          <pc:sldMk cId="944462545" sldId="257"/>
        </pc:sldMkLst>
        <pc:spChg chg="mod">
          <ac:chgData name="Vatnaland, Vetle" userId="f8ca0f6f-ac2c-4d4d-8964-0123998974ec" providerId="ADAL" clId="{DE4B4FE7-DF67-4EFE-8F0D-B1F768BEDDE5}" dt="2023-11-29T14:15:16.483" v="5"/>
          <ac:spMkLst>
            <pc:docMk/>
            <pc:sldMk cId="944462545" sldId="257"/>
            <ac:spMk id="2" creationId="{B8C81897-B93A-4960-7C74-76B96DFC2EB8}"/>
          </ac:spMkLst>
        </pc:spChg>
        <pc:spChg chg="mod">
          <ac:chgData name="Vatnaland, Vetle" userId="f8ca0f6f-ac2c-4d4d-8964-0123998974ec" providerId="ADAL" clId="{DE4B4FE7-DF67-4EFE-8F0D-B1F768BEDDE5}" dt="2023-11-29T14:15:26.923" v="11" actId="20577"/>
          <ac:spMkLst>
            <pc:docMk/>
            <pc:sldMk cId="944462545" sldId="257"/>
            <ac:spMk id="3" creationId="{AC2E16D7-A2E4-FF0F-E011-37637E30D63F}"/>
          </ac:spMkLst>
        </pc:spChg>
      </pc:sldChg>
      <pc:sldChg chg="modSp new mod">
        <pc:chgData name="Vatnaland, Vetle" userId="f8ca0f6f-ac2c-4d4d-8964-0123998974ec" providerId="ADAL" clId="{DE4B4FE7-DF67-4EFE-8F0D-B1F768BEDDE5}" dt="2023-11-29T14:15:47.027" v="19" actId="20577"/>
        <pc:sldMkLst>
          <pc:docMk/>
          <pc:sldMk cId="575970483" sldId="258"/>
        </pc:sldMkLst>
        <pc:spChg chg="mod">
          <ac:chgData name="Vatnaland, Vetle" userId="f8ca0f6f-ac2c-4d4d-8964-0123998974ec" providerId="ADAL" clId="{DE4B4FE7-DF67-4EFE-8F0D-B1F768BEDDE5}" dt="2023-11-29T14:15:35.674" v="13"/>
          <ac:spMkLst>
            <pc:docMk/>
            <pc:sldMk cId="575970483" sldId="258"/>
            <ac:spMk id="2" creationId="{24093AE8-93A4-60CC-54CC-8A1B2D42A2E6}"/>
          </ac:spMkLst>
        </pc:spChg>
        <pc:spChg chg="mod">
          <ac:chgData name="Vatnaland, Vetle" userId="f8ca0f6f-ac2c-4d4d-8964-0123998974ec" providerId="ADAL" clId="{DE4B4FE7-DF67-4EFE-8F0D-B1F768BEDDE5}" dt="2023-11-29T14:15:47.027" v="19" actId="20577"/>
          <ac:spMkLst>
            <pc:docMk/>
            <pc:sldMk cId="575970483" sldId="258"/>
            <ac:spMk id="3" creationId="{0513CF02-AA8F-F81A-14EB-4EE22D35F9F6}"/>
          </ac:spMkLst>
        </pc:spChg>
      </pc:sldChg>
      <pc:sldChg chg="modSp new mod">
        <pc:chgData name="Vatnaland, Vetle" userId="f8ca0f6f-ac2c-4d4d-8964-0123998974ec" providerId="ADAL" clId="{DE4B4FE7-DF67-4EFE-8F0D-B1F768BEDDE5}" dt="2023-11-29T14:16:08.659" v="27" actId="20577"/>
        <pc:sldMkLst>
          <pc:docMk/>
          <pc:sldMk cId="1221660460" sldId="259"/>
        </pc:sldMkLst>
        <pc:spChg chg="mod">
          <ac:chgData name="Vatnaland, Vetle" userId="f8ca0f6f-ac2c-4d4d-8964-0123998974ec" providerId="ADAL" clId="{DE4B4FE7-DF67-4EFE-8F0D-B1F768BEDDE5}" dt="2023-11-29T14:15:58.496" v="21"/>
          <ac:spMkLst>
            <pc:docMk/>
            <pc:sldMk cId="1221660460" sldId="259"/>
            <ac:spMk id="2" creationId="{68E6160E-CBA5-355C-E763-8DC1DBFDE013}"/>
          </ac:spMkLst>
        </pc:spChg>
        <pc:spChg chg="mod">
          <ac:chgData name="Vatnaland, Vetle" userId="f8ca0f6f-ac2c-4d4d-8964-0123998974ec" providerId="ADAL" clId="{DE4B4FE7-DF67-4EFE-8F0D-B1F768BEDDE5}" dt="2023-11-29T14:16:08.659" v="27" actId="20577"/>
          <ac:spMkLst>
            <pc:docMk/>
            <pc:sldMk cId="1221660460" sldId="259"/>
            <ac:spMk id="3" creationId="{8BEA049B-43AE-7A11-31EF-DE34BCB5A36E}"/>
          </ac:spMkLst>
        </pc:spChg>
      </pc:sldChg>
      <pc:sldChg chg="modSp new mod">
        <pc:chgData name="Vatnaland, Vetle" userId="f8ca0f6f-ac2c-4d4d-8964-0123998974ec" providerId="ADAL" clId="{DE4B4FE7-DF67-4EFE-8F0D-B1F768BEDDE5}" dt="2023-11-29T14:16:32.319" v="35" actId="20577"/>
        <pc:sldMkLst>
          <pc:docMk/>
          <pc:sldMk cId="581576358" sldId="260"/>
        </pc:sldMkLst>
        <pc:spChg chg="mod">
          <ac:chgData name="Vatnaland, Vetle" userId="f8ca0f6f-ac2c-4d4d-8964-0123998974ec" providerId="ADAL" clId="{DE4B4FE7-DF67-4EFE-8F0D-B1F768BEDDE5}" dt="2023-11-29T14:16:21.905" v="29"/>
          <ac:spMkLst>
            <pc:docMk/>
            <pc:sldMk cId="581576358" sldId="260"/>
            <ac:spMk id="2" creationId="{55E4C715-1499-F45C-D615-9A6551C8AADA}"/>
          </ac:spMkLst>
        </pc:spChg>
        <pc:spChg chg="mod">
          <ac:chgData name="Vatnaland, Vetle" userId="f8ca0f6f-ac2c-4d4d-8964-0123998974ec" providerId="ADAL" clId="{DE4B4FE7-DF67-4EFE-8F0D-B1F768BEDDE5}" dt="2023-11-29T14:16:32.319" v="35" actId="20577"/>
          <ac:spMkLst>
            <pc:docMk/>
            <pc:sldMk cId="581576358" sldId="260"/>
            <ac:spMk id="3" creationId="{2907D1C0-C5AF-B489-0A53-A251CF0B04AD}"/>
          </ac:spMkLst>
        </pc:spChg>
      </pc:sldChg>
      <pc:sldChg chg="modSp new mod">
        <pc:chgData name="Vatnaland, Vetle" userId="f8ca0f6f-ac2c-4d4d-8964-0123998974ec" providerId="ADAL" clId="{DE4B4FE7-DF67-4EFE-8F0D-B1F768BEDDE5}" dt="2023-11-29T14:16:57.924" v="58" actId="20577"/>
        <pc:sldMkLst>
          <pc:docMk/>
          <pc:sldMk cId="168087846" sldId="261"/>
        </pc:sldMkLst>
        <pc:spChg chg="mod">
          <ac:chgData name="Vatnaland, Vetle" userId="f8ca0f6f-ac2c-4d4d-8964-0123998974ec" providerId="ADAL" clId="{DE4B4FE7-DF67-4EFE-8F0D-B1F768BEDDE5}" dt="2023-11-29T14:16:44.997" v="41"/>
          <ac:spMkLst>
            <pc:docMk/>
            <pc:sldMk cId="168087846" sldId="261"/>
            <ac:spMk id="2" creationId="{55932688-6628-B5F9-0FF3-44FE8FFFB3F4}"/>
          </ac:spMkLst>
        </pc:spChg>
        <pc:spChg chg="mod">
          <ac:chgData name="Vatnaland, Vetle" userId="f8ca0f6f-ac2c-4d4d-8964-0123998974ec" providerId="ADAL" clId="{DE4B4FE7-DF67-4EFE-8F0D-B1F768BEDDE5}" dt="2023-11-29T14:16:57.924" v="58" actId="20577"/>
          <ac:spMkLst>
            <pc:docMk/>
            <pc:sldMk cId="168087846" sldId="261"/>
            <ac:spMk id="3" creationId="{5C130AE9-350C-1E53-FA77-3AC25DAAD928}"/>
          </ac:spMkLst>
        </pc:spChg>
      </pc:sldChg>
      <pc:sldChg chg="modSp new mod">
        <pc:chgData name="Vatnaland, Vetle" userId="f8ca0f6f-ac2c-4d4d-8964-0123998974ec" providerId="ADAL" clId="{DE4B4FE7-DF67-4EFE-8F0D-B1F768BEDDE5}" dt="2023-11-29T14:17:17.504" v="61"/>
        <pc:sldMkLst>
          <pc:docMk/>
          <pc:sldMk cId="866798008" sldId="262"/>
        </pc:sldMkLst>
        <pc:spChg chg="mod">
          <ac:chgData name="Vatnaland, Vetle" userId="f8ca0f6f-ac2c-4d4d-8964-0123998974ec" providerId="ADAL" clId="{DE4B4FE7-DF67-4EFE-8F0D-B1F768BEDDE5}" dt="2023-11-29T14:17:11.269" v="60"/>
          <ac:spMkLst>
            <pc:docMk/>
            <pc:sldMk cId="866798008" sldId="262"/>
            <ac:spMk id="2" creationId="{01BB37B0-35B0-9D5C-8EC0-4AE284335274}"/>
          </ac:spMkLst>
        </pc:spChg>
        <pc:spChg chg="mod">
          <ac:chgData name="Vatnaland, Vetle" userId="f8ca0f6f-ac2c-4d4d-8964-0123998974ec" providerId="ADAL" clId="{DE4B4FE7-DF67-4EFE-8F0D-B1F768BEDDE5}" dt="2023-11-29T14:17:17.504" v="61"/>
          <ac:spMkLst>
            <pc:docMk/>
            <pc:sldMk cId="866798008" sldId="262"/>
            <ac:spMk id="3" creationId="{DBE0A3C8-8805-03CD-2580-4C45A766A510}"/>
          </ac:spMkLst>
        </pc:spChg>
      </pc:sldChg>
      <pc:sldChg chg="new del">
        <pc:chgData name="Vatnaland, Vetle" userId="f8ca0f6f-ac2c-4d4d-8964-0123998974ec" providerId="ADAL" clId="{DE4B4FE7-DF67-4EFE-8F0D-B1F768BEDDE5}" dt="2023-11-29T14:17:25.527" v="63" actId="47"/>
        <pc:sldMkLst>
          <pc:docMk/>
          <pc:sldMk cId="2813777503" sldId="26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294E57-71A2-46DD-876A-4431C563DB8B}" type="datetimeFigureOut">
              <a:rPr lang="nb-NO" smtClean="0"/>
              <a:t>19.02.2024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43735A-8C5D-47A7-8BC2-70767AE37789}" type="slidenum">
              <a:rPr lang="nb-NO" smtClean="0"/>
              <a:t>‹#›</a:t>
            </a:fld>
            <a:endParaRPr lang="nb-NO"/>
          </a:p>
        </p:txBody>
      </p:sp>
    </p:spTree>
    <p:extLst>
      <p:ext uri="{BB962C8B-B14F-4D97-AF65-F5344CB8AC3E}">
        <p14:creationId xmlns:p14="http://schemas.microsoft.com/office/powerpoint/2010/main" val="1247072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1</a:t>
            </a:fld>
            <a:endParaRPr lang="nb-NO"/>
          </a:p>
        </p:txBody>
      </p:sp>
    </p:spTree>
    <p:extLst>
      <p:ext uri="{BB962C8B-B14F-4D97-AF65-F5344CB8AC3E}">
        <p14:creationId xmlns:p14="http://schemas.microsoft.com/office/powerpoint/2010/main" val="3762972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43735A-8C5D-47A7-8BC2-70767AE37789}" type="slidenum">
              <a:rPr lang="nb-NO" smtClean="0"/>
              <a:t>10</a:t>
            </a:fld>
            <a:endParaRPr lang="nb-NO"/>
          </a:p>
        </p:txBody>
      </p:sp>
    </p:spTree>
    <p:extLst>
      <p:ext uri="{BB962C8B-B14F-4D97-AF65-F5344CB8AC3E}">
        <p14:creationId xmlns:p14="http://schemas.microsoft.com/office/powerpoint/2010/main" val="79772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11</a:t>
            </a:fld>
            <a:endParaRPr lang="nb-NO"/>
          </a:p>
        </p:txBody>
      </p:sp>
    </p:spTree>
    <p:extLst>
      <p:ext uri="{BB962C8B-B14F-4D97-AF65-F5344CB8AC3E}">
        <p14:creationId xmlns:p14="http://schemas.microsoft.com/office/powerpoint/2010/main" val="3036816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12</a:t>
            </a:fld>
            <a:endParaRPr lang="nb-NO"/>
          </a:p>
        </p:txBody>
      </p:sp>
    </p:spTree>
    <p:extLst>
      <p:ext uri="{BB962C8B-B14F-4D97-AF65-F5344CB8AC3E}">
        <p14:creationId xmlns:p14="http://schemas.microsoft.com/office/powerpoint/2010/main" val="3579164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13</a:t>
            </a:fld>
            <a:endParaRPr lang="nb-NO"/>
          </a:p>
        </p:txBody>
      </p:sp>
    </p:spTree>
    <p:extLst>
      <p:ext uri="{BB962C8B-B14F-4D97-AF65-F5344CB8AC3E}">
        <p14:creationId xmlns:p14="http://schemas.microsoft.com/office/powerpoint/2010/main" val="2092066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14</a:t>
            </a:fld>
            <a:endParaRPr lang="nb-NO"/>
          </a:p>
        </p:txBody>
      </p:sp>
    </p:spTree>
    <p:extLst>
      <p:ext uri="{BB962C8B-B14F-4D97-AF65-F5344CB8AC3E}">
        <p14:creationId xmlns:p14="http://schemas.microsoft.com/office/powerpoint/2010/main" val="41552360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43735A-8C5D-47A7-8BC2-70767AE37789}" type="slidenum">
              <a:rPr lang="nb-NO" smtClean="0"/>
              <a:t>15</a:t>
            </a:fld>
            <a:endParaRPr lang="nb-NO"/>
          </a:p>
        </p:txBody>
      </p:sp>
    </p:spTree>
    <p:extLst>
      <p:ext uri="{BB962C8B-B14F-4D97-AF65-F5344CB8AC3E}">
        <p14:creationId xmlns:p14="http://schemas.microsoft.com/office/powerpoint/2010/main" val="3910155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1532C-B45F-FAC9-DADA-D42745EAAAD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0481AAB-A7DB-0C49-9DD3-A6D18A7D936D}"/>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7F7CFBA7-3345-6451-9E18-691E8DB044DA}"/>
              </a:ext>
            </a:extLst>
          </p:cNvPr>
          <p:cNvSpPr>
            <a:spLocks noGrp="1"/>
          </p:cNvSpPr>
          <p:nvPr>
            <p:ph type="body" idx="1"/>
          </p:nvPr>
        </p:nvSpPr>
        <p:spPr/>
        <p:txBody>
          <a:bodyPr/>
          <a:lstStyle/>
          <a:p>
            <a:r>
              <a:rPr lang="nb-NO" dirty="0"/>
              <a:t>Hentet fra jusinfo.no.</a:t>
            </a:r>
          </a:p>
        </p:txBody>
      </p:sp>
      <p:sp>
        <p:nvSpPr>
          <p:cNvPr id="4" name="Plassholder for lysbildenummer 3">
            <a:extLst>
              <a:ext uri="{FF2B5EF4-FFF2-40B4-BE49-F238E27FC236}">
                <a16:creationId xmlns:a16="http://schemas.microsoft.com/office/drawing/2014/main" id="{8F5E9579-128D-2BC1-FEDF-5D830CB26471}"/>
              </a:ext>
            </a:extLst>
          </p:cNvPr>
          <p:cNvSpPr>
            <a:spLocks noGrp="1"/>
          </p:cNvSpPr>
          <p:nvPr>
            <p:ph type="sldNum" sz="quarter" idx="5"/>
          </p:nvPr>
        </p:nvSpPr>
        <p:spPr/>
        <p:txBody>
          <a:bodyPr/>
          <a:lstStyle/>
          <a:p>
            <a:fld id="{B143735A-8C5D-47A7-8BC2-70767AE37789}" type="slidenum">
              <a:rPr lang="nb-NO" smtClean="0"/>
              <a:t>16</a:t>
            </a:fld>
            <a:endParaRPr lang="nb-NO"/>
          </a:p>
        </p:txBody>
      </p:sp>
    </p:spTree>
    <p:extLst>
      <p:ext uri="{BB962C8B-B14F-4D97-AF65-F5344CB8AC3E}">
        <p14:creationId xmlns:p14="http://schemas.microsoft.com/office/powerpoint/2010/main" val="2044254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17</a:t>
            </a:fld>
            <a:endParaRPr lang="nb-NO"/>
          </a:p>
        </p:txBody>
      </p:sp>
    </p:spTree>
    <p:extLst>
      <p:ext uri="{BB962C8B-B14F-4D97-AF65-F5344CB8AC3E}">
        <p14:creationId xmlns:p14="http://schemas.microsoft.com/office/powerpoint/2010/main" val="1585473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18</a:t>
            </a:fld>
            <a:endParaRPr lang="nb-NO"/>
          </a:p>
        </p:txBody>
      </p:sp>
    </p:spTree>
    <p:extLst>
      <p:ext uri="{BB962C8B-B14F-4D97-AF65-F5344CB8AC3E}">
        <p14:creationId xmlns:p14="http://schemas.microsoft.com/office/powerpoint/2010/main" val="502535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19</a:t>
            </a:fld>
            <a:endParaRPr lang="nb-NO"/>
          </a:p>
        </p:txBody>
      </p:sp>
    </p:spTree>
    <p:extLst>
      <p:ext uri="{BB962C8B-B14F-4D97-AF65-F5344CB8AC3E}">
        <p14:creationId xmlns:p14="http://schemas.microsoft.com/office/powerpoint/2010/main" val="2697977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43735A-8C5D-47A7-8BC2-70767AE37789}" type="slidenum">
              <a:rPr lang="nb-NO" smtClean="0"/>
              <a:t>2</a:t>
            </a:fld>
            <a:endParaRPr lang="nb-NO"/>
          </a:p>
        </p:txBody>
      </p:sp>
    </p:spTree>
    <p:extLst>
      <p:ext uri="{BB962C8B-B14F-4D97-AF65-F5344CB8AC3E}">
        <p14:creationId xmlns:p14="http://schemas.microsoft.com/office/powerpoint/2010/main" val="2555480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20</a:t>
            </a:fld>
            <a:endParaRPr lang="nb-NO"/>
          </a:p>
        </p:txBody>
      </p:sp>
    </p:spTree>
    <p:extLst>
      <p:ext uri="{BB962C8B-B14F-4D97-AF65-F5344CB8AC3E}">
        <p14:creationId xmlns:p14="http://schemas.microsoft.com/office/powerpoint/2010/main" val="30362651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21</a:t>
            </a:fld>
            <a:endParaRPr lang="nb-NO"/>
          </a:p>
        </p:txBody>
      </p:sp>
    </p:spTree>
    <p:extLst>
      <p:ext uri="{BB962C8B-B14F-4D97-AF65-F5344CB8AC3E}">
        <p14:creationId xmlns:p14="http://schemas.microsoft.com/office/powerpoint/2010/main" val="203973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43735A-8C5D-47A7-8BC2-70767AE37789}" type="slidenum">
              <a:rPr lang="nb-NO" smtClean="0"/>
              <a:t>3</a:t>
            </a:fld>
            <a:endParaRPr lang="nb-NO"/>
          </a:p>
        </p:txBody>
      </p:sp>
    </p:spTree>
    <p:extLst>
      <p:ext uri="{BB962C8B-B14F-4D97-AF65-F5344CB8AC3E}">
        <p14:creationId xmlns:p14="http://schemas.microsoft.com/office/powerpoint/2010/main" val="344529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290AC-D59E-B06C-AB43-AB4F7BBFF5F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2F1D3B4-BED5-DD56-A694-5BC8A020182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11AB9C0C-7D13-AE3B-73C9-B923C7755FDC}"/>
              </a:ext>
            </a:extLst>
          </p:cNvPr>
          <p:cNvSpPr>
            <a:spLocks noGrp="1"/>
          </p:cNvSpPr>
          <p:nvPr>
            <p:ph type="body" idx="1"/>
          </p:nvPr>
        </p:nvSpPr>
        <p:spPr/>
        <p:txBody>
          <a:bodyPr/>
          <a:lstStyle/>
          <a:p>
            <a:endParaRPr lang="nb-NO" dirty="0"/>
          </a:p>
        </p:txBody>
      </p:sp>
      <p:sp>
        <p:nvSpPr>
          <p:cNvPr id="4" name="Plassholder for lysbildenummer 3">
            <a:extLst>
              <a:ext uri="{FF2B5EF4-FFF2-40B4-BE49-F238E27FC236}">
                <a16:creationId xmlns:a16="http://schemas.microsoft.com/office/drawing/2014/main" id="{C1AA0408-6199-FEFF-BBE5-6EA01A8C54BE}"/>
              </a:ext>
            </a:extLst>
          </p:cNvPr>
          <p:cNvSpPr>
            <a:spLocks noGrp="1"/>
          </p:cNvSpPr>
          <p:nvPr>
            <p:ph type="sldNum" sz="quarter" idx="5"/>
          </p:nvPr>
        </p:nvSpPr>
        <p:spPr/>
        <p:txBody>
          <a:bodyPr/>
          <a:lstStyle/>
          <a:p>
            <a:fld id="{B143735A-8C5D-47A7-8BC2-70767AE37789}" type="slidenum">
              <a:rPr lang="nb-NO" smtClean="0"/>
              <a:t>4</a:t>
            </a:fld>
            <a:endParaRPr lang="nb-NO"/>
          </a:p>
        </p:txBody>
      </p:sp>
    </p:spTree>
    <p:extLst>
      <p:ext uri="{BB962C8B-B14F-4D97-AF65-F5344CB8AC3E}">
        <p14:creationId xmlns:p14="http://schemas.microsoft.com/office/powerpoint/2010/main" val="3307329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5</a:t>
            </a:fld>
            <a:endParaRPr lang="nb-NO"/>
          </a:p>
        </p:txBody>
      </p:sp>
    </p:spTree>
    <p:extLst>
      <p:ext uri="{BB962C8B-B14F-4D97-AF65-F5344CB8AC3E}">
        <p14:creationId xmlns:p14="http://schemas.microsoft.com/office/powerpoint/2010/main" val="418281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43735A-8C5D-47A7-8BC2-70767AE37789}" type="slidenum">
              <a:rPr lang="nb-NO" smtClean="0"/>
              <a:t>6</a:t>
            </a:fld>
            <a:endParaRPr lang="nb-NO"/>
          </a:p>
        </p:txBody>
      </p:sp>
    </p:spTree>
    <p:extLst>
      <p:ext uri="{BB962C8B-B14F-4D97-AF65-F5344CB8AC3E}">
        <p14:creationId xmlns:p14="http://schemas.microsoft.com/office/powerpoint/2010/main" val="2471852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43735A-8C5D-47A7-8BC2-70767AE37789}" type="slidenum">
              <a:rPr lang="nb-NO" smtClean="0"/>
              <a:t>7</a:t>
            </a:fld>
            <a:endParaRPr lang="nb-NO"/>
          </a:p>
        </p:txBody>
      </p:sp>
    </p:spTree>
    <p:extLst>
      <p:ext uri="{BB962C8B-B14F-4D97-AF65-F5344CB8AC3E}">
        <p14:creationId xmlns:p14="http://schemas.microsoft.com/office/powerpoint/2010/main" val="3706799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143735A-8C5D-47A7-8BC2-70767AE37789}" type="slidenum">
              <a:rPr lang="nb-NO" smtClean="0"/>
              <a:t>8</a:t>
            </a:fld>
            <a:endParaRPr lang="nb-NO"/>
          </a:p>
        </p:txBody>
      </p:sp>
    </p:spTree>
    <p:extLst>
      <p:ext uri="{BB962C8B-B14F-4D97-AF65-F5344CB8AC3E}">
        <p14:creationId xmlns:p14="http://schemas.microsoft.com/office/powerpoint/2010/main" val="83625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143735A-8C5D-47A7-8BC2-70767AE37789}" type="slidenum">
              <a:rPr lang="nb-NO" smtClean="0"/>
              <a:t>9</a:t>
            </a:fld>
            <a:endParaRPr lang="nb-NO"/>
          </a:p>
        </p:txBody>
      </p:sp>
    </p:spTree>
    <p:extLst>
      <p:ext uri="{BB962C8B-B14F-4D97-AF65-F5344CB8AC3E}">
        <p14:creationId xmlns:p14="http://schemas.microsoft.com/office/powerpoint/2010/main" val="11788732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7EB6A5-F13D-6E0A-9CC2-8A68B6168E7C}"/>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D53BE0E4-D4D8-1AE4-B63C-FAE0485B3E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2DDA12AC-FE07-B348-1CFC-949DA76755DA}"/>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5" name="Plassholder for bunntekst 4">
            <a:extLst>
              <a:ext uri="{FF2B5EF4-FFF2-40B4-BE49-F238E27FC236}">
                <a16:creationId xmlns:a16="http://schemas.microsoft.com/office/drawing/2014/main" id="{B897111E-6D19-4395-3F49-206FE61DC92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86B641B-3AAC-BE61-2BB2-762A0FFC1059}"/>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137001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CF7A44D-6817-77C9-FCE8-71587E954680}"/>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F3BA03B9-9D6D-901C-F81C-EBC19E268AC1}"/>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EE34CB29-9148-625B-3821-869F9EB6B2F5}"/>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5" name="Plassholder for bunntekst 4">
            <a:extLst>
              <a:ext uri="{FF2B5EF4-FFF2-40B4-BE49-F238E27FC236}">
                <a16:creationId xmlns:a16="http://schemas.microsoft.com/office/drawing/2014/main" id="{379515CC-EF1C-D704-A447-708E8E6CAFB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8B0DAA61-BBFC-AD13-B38B-0EC075159083}"/>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201805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219589D-1CFC-877F-14B8-1546AC8E49F7}"/>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B5F7677E-320F-B9B2-9223-069AD6985CDD}"/>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C15912-405F-1745-605A-8C3F962FC0A2}"/>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5" name="Plassholder for bunntekst 4">
            <a:extLst>
              <a:ext uri="{FF2B5EF4-FFF2-40B4-BE49-F238E27FC236}">
                <a16:creationId xmlns:a16="http://schemas.microsoft.com/office/drawing/2014/main" id="{B0B0C6C8-C2E8-6C32-AF25-5B3E76ECD1E7}"/>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1872994-9432-9CC3-19C5-1F8BC2AE461F}"/>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3191436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5CBBA47-4FFC-7906-E94B-AFDC8DBBD05E}"/>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51A6FB1-8392-9FCF-E798-72AC935FA756}"/>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3681974-FC2C-4C8E-E200-3270F0D56EE8}"/>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5" name="Plassholder for bunntekst 4">
            <a:extLst>
              <a:ext uri="{FF2B5EF4-FFF2-40B4-BE49-F238E27FC236}">
                <a16:creationId xmlns:a16="http://schemas.microsoft.com/office/drawing/2014/main" id="{0F25489B-A404-7EFC-C48F-A19161FA9F21}"/>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4088DE9-CC79-3265-48C9-31C151C1D230}"/>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2746477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1E1E7E-8140-7BFA-3A07-3EC3184D23C0}"/>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1E8D6139-D0C5-C168-561B-89E20845FC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52F8466-F520-4634-7816-58DE9CFE9469}"/>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5" name="Plassholder for bunntekst 4">
            <a:extLst>
              <a:ext uri="{FF2B5EF4-FFF2-40B4-BE49-F238E27FC236}">
                <a16:creationId xmlns:a16="http://schemas.microsoft.com/office/drawing/2014/main" id="{ACB3CDCC-AD65-257C-AD09-AF65D9ED2D8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DA16AD0-5B5D-2F88-2955-689178013E5D}"/>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885272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C61F7E-AEA8-0519-007C-F418CEB16D16}"/>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F2A9A8D3-D160-029D-4D3C-061B8665609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E78335C5-A50E-6B0A-68F6-083829DAA755}"/>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0B79FA7F-6A47-02FD-CEE1-4759CAE12571}"/>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6" name="Plassholder for bunntekst 5">
            <a:extLst>
              <a:ext uri="{FF2B5EF4-FFF2-40B4-BE49-F238E27FC236}">
                <a16:creationId xmlns:a16="http://schemas.microsoft.com/office/drawing/2014/main" id="{52A4CE5C-AC77-8A60-0A3C-988919778495}"/>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3DB3DF46-3E7C-4171-F173-F98AFE4A9116}"/>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286727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8EFB08-221E-58F0-BCBE-F3909F5FC112}"/>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4B1FD938-0DEF-720B-4719-8767EE3FCE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EEC2EB94-E55B-ED91-7237-52293AEDC1F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E7B9DF67-7063-24EA-84E0-0CAC71028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50B9E746-B40C-6172-4F3B-75F1C3553089}"/>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6E5EF89E-C362-EF5B-8F68-649824C20428}"/>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8" name="Plassholder for bunntekst 7">
            <a:extLst>
              <a:ext uri="{FF2B5EF4-FFF2-40B4-BE49-F238E27FC236}">
                <a16:creationId xmlns:a16="http://schemas.microsoft.com/office/drawing/2014/main" id="{943138C9-E5C7-E730-DCF3-16AFF7CEC4DC}"/>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838F3CC-29EA-4FE4-286F-04503325C8BA}"/>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28521454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24E2F46-49D7-AFA2-DB2D-9518BB67016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5B2C42BF-1CCB-6A44-A376-A614A98A448C}"/>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4" name="Plassholder for bunntekst 3">
            <a:extLst>
              <a:ext uri="{FF2B5EF4-FFF2-40B4-BE49-F238E27FC236}">
                <a16:creationId xmlns:a16="http://schemas.microsoft.com/office/drawing/2014/main" id="{DB557230-3608-A86E-DC8C-5B490E67F6A9}"/>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D1AFA3D-270A-B6E4-DDEB-BE63CA0B2B0E}"/>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3048159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EED5A02-6EBA-5D8B-637A-470BF66C9B11}"/>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3" name="Plassholder for bunntekst 2">
            <a:extLst>
              <a:ext uri="{FF2B5EF4-FFF2-40B4-BE49-F238E27FC236}">
                <a16:creationId xmlns:a16="http://schemas.microsoft.com/office/drawing/2014/main" id="{4966F80C-8226-889C-AFE6-032F8E8F15DA}"/>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C267B877-C9CE-B1AE-6C6D-E5A3421F27AD}"/>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2366345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521C3D3-554E-F78A-184E-FA45081EA71A}"/>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D56160D1-D641-1625-BDF0-6C3C23B8960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B7CDC393-1198-0712-4952-F916E15F02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D38A5A03-CCC7-9B9E-B95B-D6A069F77DAC}"/>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6" name="Plassholder for bunntekst 5">
            <a:extLst>
              <a:ext uri="{FF2B5EF4-FFF2-40B4-BE49-F238E27FC236}">
                <a16:creationId xmlns:a16="http://schemas.microsoft.com/office/drawing/2014/main" id="{9C82B47B-53AA-3D3F-E013-0213FEC57A6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8E2A35E2-85B0-2CD2-8EAD-94A0E4411DCA}"/>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3249680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02E308A-4F48-76E7-5027-116A40971310}"/>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0778ABB3-CEC3-16F0-37DF-FD7F69FC13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2A6C0D10-3DC0-E0D7-8A7B-529801EA68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6373B80-3BCC-1591-1C30-94276E6969E5}"/>
              </a:ext>
            </a:extLst>
          </p:cNvPr>
          <p:cNvSpPr>
            <a:spLocks noGrp="1"/>
          </p:cNvSpPr>
          <p:nvPr>
            <p:ph type="dt" sz="half" idx="10"/>
          </p:nvPr>
        </p:nvSpPr>
        <p:spPr/>
        <p:txBody>
          <a:bodyPr/>
          <a:lstStyle/>
          <a:p>
            <a:fld id="{2E5D54DA-CAAA-4E15-9E2E-81604FF5F5E8}" type="datetimeFigureOut">
              <a:rPr lang="nb-NO" smtClean="0"/>
              <a:t>19.02.2024</a:t>
            </a:fld>
            <a:endParaRPr lang="nb-NO"/>
          </a:p>
        </p:txBody>
      </p:sp>
      <p:sp>
        <p:nvSpPr>
          <p:cNvPr id="6" name="Plassholder for bunntekst 5">
            <a:extLst>
              <a:ext uri="{FF2B5EF4-FFF2-40B4-BE49-F238E27FC236}">
                <a16:creationId xmlns:a16="http://schemas.microsoft.com/office/drawing/2014/main" id="{923E0509-BBE8-C97A-E848-FB4F555002A2}"/>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BDCCC85-94F7-967B-B1A9-CA15F987B0B3}"/>
              </a:ext>
            </a:extLst>
          </p:cNvPr>
          <p:cNvSpPr>
            <a:spLocks noGrp="1"/>
          </p:cNvSpPr>
          <p:nvPr>
            <p:ph type="sldNum" sz="quarter" idx="12"/>
          </p:nvPr>
        </p:nvSpPr>
        <p:spPr/>
        <p:txBody>
          <a:bodyPr/>
          <a:lstStyle/>
          <a:p>
            <a:fld id="{922612DE-ACE4-4D37-8EA7-E9B7D0008534}" type="slidenum">
              <a:rPr lang="nb-NO" smtClean="0"/>
              <a:t>‹#›</a:t>
            </a:fld>
            <a:endParaRPr lang="nb-NO"/>
          </a:p>
        </p:txBody>
      </p:sp>
    </p:spTree>
    <p:extLst>
      <p:ext uri="{BB962C8B-B14F-4D97-AF65-F5344CB8AC3E}">
        <p14:creationId xmlns:p14="http://schemas.microsoft.com/office/powerpoint/2010/main" val="288046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DFEAA32E-6EF7-DBDD-CCA9-AD28DD6313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0092E3D7-CC5E-2CE9-13B0-B75DDE39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2F8D8E5B-0965-066C-AC32-2B5414FD5C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5D54DA-CAAA-4E15-9E2E-81604FF5F5E8}" type="datetimeFigureOut">
              <a:rPr lang="nb-NO" smtClean="0"/>
              <a:t>19.02.2024</a:t>
            </a:fld>
            <a:endParaRPr lang="nb-NO"/>
          </a:p>
        </p:txBody>
      </p:sp>
      <p:sp>
        <p:nvSpPr>
          <p:cNvPr id="5" name="Plassholder for bunntekst 4">
            <a:extLst>
              <a:ext uri="{FF2B5EF4-FFF2-40B4-BE49-F238E27FC236}">
                <a16:creationId xmlns:a16="http://schemas.microsoft.com/office/drawing/2014/main" id="{C9BD0943-99B7-2D07-F1B3-D0A3C94EB4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CB3EFCF3-EA8A-424A-A22C-0EF5657FF0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612DE-ACE4-4D37-8EA7-E9B7D0008534}" type="slidenum">
              <a:rPr lang="nb-NO" smtClean="0"/>
              <a:t>‹#›</a:t>
            </a:fld>
            <a:endParaRPr lang="nb-NO"/>
          </a:p>
        </p:txBody>
      </p:sp>
    </p:spTree>
    <p:extLst>
      <p:ext uri="{BB962C8B-B14F-4D97-AF65-F5344CB8AC3E}">
        <p14:creationId xmlns:p14="http://schemas.microsoft.com/office/powerpoint/2010/main" val="3404287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ADDC01-D66C-7967-4EAD-15C61AEE687C}"/>
              </a:ext>
            </a:extLst>
          </p:cNvPr>
          <p:cNvSpPr>
            <a:spLocks noGrp="1"/>
          </p:cNvSpPr>
          <p:nvPr>
            <p:ph type="ctrTitle"/>
          </p:nvPr>
        </p:nvSpPr>
        <p:spPr/>
        <p:txBody>
          <a:bodyPr/>
          <a:lstStyle/>
          <a:p>
            <a:r>
              <a:rPr lang="nb-NO" b="1" dirty="0"/>
              <a:t>3.1 Leselig</a:t>
            </a:r>
          </a:p>
        </p:txBody>
      </p:sp>
      <p:sp>
        <p:nvSpPr>
          <p:cNvPr id="3" name="Undertittel 2">
            <a:extLst>
              <a:ext uri="{FF2B5EF4-FFF2-40B4-BE49-F238E27FC236}">
                <a16:creationId xmlns:a16="http://schemas.microsoft.com/office/drawing/2014/main" id="{D867841C-90C8-2142-99AF-E53020E2BFE6}"/>
              </a:ext>
            </a:extLst>
          </p:cNvPr>
          <p:cNvSpPr>
            <a:spLocks noGrp="1"/>
          </p:cNvSpPr>
          <p:nvPr>
            <p:ph type="subTitle" idx="1"/>
          </p:nvPr>
        </p:nvSpPr>
        <p:spPr/>
        <p:txBody>
          <a:bodyPr/>
          <a:lstStyle/>
          <a:p>
            <a:r>
              <a:rPr lang="nb-NO" dirty="0"/>
              <a:t>Gjør innholdet leselig og forståelig.</a:t>
            </a:r>
          </a:p>
        </p:txBody>
      </p:sp>
    </p:spTree>
    <p:extLst>
      <p:ext uri="{BB962C8B-B14F-4D97-AF65-F5344CB8AC3E}">
        <p14:creationId xmlns:p14="http://schemas.microsoft.com/office/powerpoint/2010/main" val="3987980313"/>
      </p:ext>
    </p:extLst>
  </p:cSld>
  <p:clrMapOvr>
    <a:masterClrMapping/>
  </p:clrMapOvr>
  <p:transition spd="slow" advTm="17232">
    <p:wipe/>
  </p:transition>
  <p:extLst>
    <p:ext uri="{E180D4A7-C9FB-4DFB-919C-405C955672EB}">
      <p14:showEvtLst xmlns:p14="http://schemas.microsoft.com/office/powerpoint/2010/main">
        <p14:playEvt time="3"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C363A8B-73DC-106C-7ED2-347C5C65B955}"/>
              </a:ext>
            </a:extLst>
          </p:cNvPr>
          <p:cNvSpPr>
            <a:spLocks noGrp="1"/>
          </p:cNvSpPr>
          <p:nvPr>
            <p:ph type="title"/>
          </p:nvPr>
        </p:nvSpPr>
        <p:spPr/>
        <p:txBody>
          <a:bodyPr/>
          <a:lstStyle/>
          <a:p>
            <a:r>
              <a:rPr lang="nb-NO" dirty="0"/>
              <a:t>Merk språk i Microsoft </a:t>
            </a:r>
            <a:r>
              <a:rPr lang="nb-NO" dirty="0" err="1"/>
              <a:t>word</a:t>
            </a:r>
            <a:endParaRPr lang="nb-NO" dirty="0"/>
          </a:p>
        </p:txBody>
      </p:sp>
      <p:sp>
        <p:nvSpPr>
          <p:cNvPr id="3" name="Plassholder for innhold 2">
            <a:extLst>
              <a:ext uri="{FF2B5EF4-FFF2-40B4-BE49-F238E27FC236}">
                <a16:creationId xmlns:a16="http://schemas.microsoft.com/office/drawing/2014/main" id="{9FF471E6-EACE-36BD-CF1F-71F84A46D52C}"/>
              </a:ext>
            </a:extLst>
          </p:cNvPr>
          <p:cNvSpPr>
            <a:spLocks noGrp="1"/>
          </p:cNvSpPr>
          <p:nvPr>
            <p:ph idx="1"/>
          </p:nvPr>
        </p:nvSpPr>
        <p:spPr/>
        <p:txBody>
          <a:bodyPr/>
          <a:lstStyle/>
          <a:p>
            <a:pPr marL="1371600" lvl="2" indent="-457200">
              <a:buFont typeface="+mj-lt"/>
              <a:buAutoNum type="arabicPeriod"/>
            </a:pPr>
            <a:r>
              <a:rPr lang="nn-NO" dirty="0"/>
              <a:t>Merk teksten som har et annet språk.</a:t>
            </a:r>
          </a:p>
          <a:p>
            <a:pPr marL="1371600" lvl="2" indent="-457200">
              <a:buFont typeface="+mj-lt"/>
              <a:buAutoNum type="arabicPeriod"/>
            </a:pPr>
            <a:r>
              <a:rPr lang="nn-NO" dirty="0"/>
              <a:t>Velg: Se gjennom &gt; Språk &gt; Angi korrekturspråk (</a:t>
            </a:r>
            <a:r>
              <a:rPr lang="nn-NO" dirty="0" err="1"/>
              <a:t>Alt+o</a:t>
            </a:r>
            <a:r>
              <a:rPr lang="nn-NO" dirty="0"/>
              <a:t> 8 u).</a:t>
            </a:r>
          </a:p>
          <a:p>
            <a:pPr marL="1371600" lvl="2" indent="-457200">
              <a:buFont typeface="+mj-lt"/>
              <a:buAutoNum type="arabicPeriod"/>
            </a:pPr>
            <a:r>
              <a:rPr lang="nn-NO" dirty="0"/>
              <a:t>Velg språk og deretter OK.</a:t>
            </a:r>
            <a:endParaRPr lang="nb-NO" dirty="0"/>
          </a:p>
        </p:txBody>
      </p:sp>
    </p:spTree>
    <p:extLst>
      <p:ext uri="{BB962C8B-B14F-4D97-AF65-F5344CB8AC3E}">
        <p14:creationId xmlns:p14="http://schemas.microsoft.com/office/powerpoint/2010/main" val="3599699522"/>
      </p:ext>
    </p:extLst>
  </p:cSld>
  <p:clrMapOvr>
    <a:masterClrMapping/>
  </p:clrMapOvr>
  <p:transition spd="slow" advTm="46802">
    <p:wipe/>
  </p:transition>
  <p:extLst>
    <p:ext uri="{E180D4A7-C9FB-4DFB-919C-405C955672EB}">
      <p14:showEvtLst xmlns:p14="http://schemas.microsoft.com/office/powerpoint/2010/main">
        <p14:playEvt time="3" objId="4"/>
        <p14:stopEvt time="46425"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8E6160E-CBA5-355C-E763-8DC1DBFDE013}"/>
              </a:ext>
            </a:extLst>
          </p:cNvPr>
          <p:cNvSpPr>
            <a:spLocks noGrp="1"/>
          </p:cNvSpPr>
          <p:nvPr>
            <p:ph type="title"/>
          </p:nvPr>
        </p:nvSpPr>
        <p:spPr/>
        <p:txBody>
          <a:bodyPr/>
          <a:lstStyle/>
          <a:p>
            <a:r>
              <a:rPr lang="nb-NO" dirty="0"/>
              <a:t>3.1.3 Uvanlige ord</a:t>
            </a:r>
          </a:p>
        </p:txBody>
      </p:sp>
      <p:sp>
        <p:nvSpPr>
          <p:cNvPr id="3" name="Plassholder for innhold 2">
            <a:extLst>
              <a:ext uri="{FF2B5EF4-FFF2-40B4-BE49-F238E27FC236}">
                <a16:creationId xmlns:a16="http://schemas.microsoft.com/office/drawing/2014/main" id="{8BEA049B-43AE-7A11-31EF-DE34BCB5A36E}"/>
              </a:ext>
            </a:extLst>
          </p:cNvPr>
          <p:cNvSpPr>
            <a:spLocks noGrp="1"/>
          </p:cNvSpPr>
          <p:nvPr>
            <p:ph idx="1"/>
          </p:nvPr>
        </p:nvSpPr>
        <p:spPr/>
        <p:txBody>
          <a:bodyPr/>
          <a:lstStyle/>
          <a:p>
            <a:pPr marL="0" indent="0">
              <a:buNone/>
            </a:pPr>
            <a:r>
              <a:rPr lang="nb-NO" dirty="0"/>
              <a:t>Nivå AAA</a:t>
            </a:r>
          </a:p>
          <a:p>
            <a:pPr marL="0" indent="0">
              <a:buNone/>
            </a:pPr>
            <a:endParaRPr lang="nb-NO" dirty="0"/>
          </a:p>
          <a:p>
            <a:pPr marL="0" indent="0">
              <a:buNone/>
            </a:pPr>
            <a:r>
              <a:rPr lang="nb-NO" dirty="0"/>
              <a:t>Det finnes en mekanisme som gjør det mulig å identifisere spesifikke definisjoner av ord eller uttrykk som brukes på en uvanlig eller begrenset måte, blant annet idiomer og sjargong.</a:t>
            </a:r>
          </a:p>
        </p:txBody>
      </p:sp>
    </p:spTree>
    <p:extLst>
      <p:ext uri="{BB962C8B-B14F-4D97-AF65-F5344CB8AC3E}">
        <p14:creationId xmlns:p14="http://schemas.microsoft.com/office/powerpoint/2010/main" val="1221660460"/>
      </p:ext>
    </p:extLst>
  </p:cSld>
  <p:clrMapOvr>
    <a:masterClrMapping/>
  </p:clrMapOvr>
  <p:transition spd="slow" advTm="40516">
    <p:wipe/>
  </p:transition>
  <p:extLst>
    <p:ext uri="{E180D4A7-C9FB-4DFB-919C-405C955672EB}">
      <p14:showEvtLst xmlns:p14="http://schemas.microsoft.com/office/powerpoint/2010/main">
        <p14:playEvt time="3" objId="4"/>
        <p14:stopEvt time="40043"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28BE759-E299-E5E3-A026-6777BF694ACD}"/>
              </a:ext>
            </a:extLst>
          </p:cNvPr>
          <p:cNvSpPr>
            <a:spLocks noGrp="1"/>
          </p:cNvSpPr>
          <p:nvPr>
            <p:ph type="title"/>
          </p:nvPr>
        </p:nvSpPr>
        <p:spPr/>
        <p:txBody>
          <a:bodyPr/>
          <a:lstStyle/>
          <a:p>
            <a:r>
              <a:rPr lang="nb-NO" dirty="0"/>
              <a:t>Teknikker for 3.1.3</a:t>
            </a:r>
          </a:p>
        </p:txBody>
      </p:sp>
      <p:sp>
        <p:nvSpPr>
          <p:cNvPr id="3" name="Plassholder for innhold 2">
            <a:extLst>
              <a:ext uri="{FF2B5EF4-FFF2-40B4-BE49-F238E27FC236}">
                <a16:creationId xmlns:a16="http://schemas.microsoft.com/office/drawing/2014/main" id="{E5076771-DA57-D9A2-5638-0AAA4432C76F}"/>
              </a:ext>
            </a:extLst>
          </p:cNvPr>
          <p:cNvSpPr>
            <a:spLocks noGrp="1"/>
          </p:cNvSpPr>
          <p:nvPr>
            <p:ph idx="1"/>
          </p:nvPr>
        </p:nvSpPr>
        <p:spPr/>
        <p:txBody>
          <a:bodyPr/>
          <a:lstStyle/>
          <a:p>
            <a:r>
              <a:rPr lang="nb-NO" dirty="0"/>
              <a:t>Definer ordet</a:t>
            </a:r>
            <a:br>
              <a:rPr lang="nb-NO" dirty="0"/>
            </a:br>
            <a:r>
              <a:rPr lang="nb-NO" dirty="0"/>
              <a:t>	</a:t>
            </a:r>
            <a:r>
              <a:rPr lang="nb-NO" dirty="0" err="1"/>
              <a:t>dnf-tag’en</a:t>
            </a:r>
            <a:r>
              <a:rPr lang="nb-NO" dirty="0"/>
              <a:t> kan brukes:</a:t>
            </a:r>
            <a:br>
              <a:rPr lang="nb-NO" dirty="0"/>
            </a:br>
            <a:r>
              <a:rPr lang="nb-NO" dirty="0"/>
              <a:t> &lt;</a:t>
            </a:r>
            <a:r>
              <a:rPr lang="nb-NO" dirty="0" err="1"/>
              <a:t>dfn</a:t>
            </a:r>
            <a:r>
              <a:rPr lang="nb-NO" dirty="0"/>
              <a:t>&gt;HTML&lt;/</a:t>
            </a:r>
            <a:r>
              <a:rPr lang="nb-NO" dirty="0" err="1"/>
              <a:t>dfn</a:t>
            </a:r>
            <a:r>
              <a:rPr lang="nb-NO" dirty="0"/>
              <a:t>&gt; står for </a:t>
            </a:r>
            <a:r>
              <a:rPr lang="nb-NO" dirty="0" err="1"/>
              <a:t>Hypertext</a:t>
            </a:r>
            <a:r>
              <a:rPr lang="nb-NO" dirty="0"/>
              <a:t> Markup Language, som er et standardspråk for å lage og strukturere innhold på internett.</a:t>
            </a:r>
          </a:p>
          <a:p>
            <a:r>
              <a:rPr lang="nb-NO" dirty="0"/>
              <a:t>Lenke til ordforklaringer</a:t>
            </a:r>
          </a:p>
          <a:p>
            <a:r>
              <a:rPr lang="nb-NO" dirty="0"/>
              <a:t>Søkefunksjon</a:t>
            </a:r>
          </a:p>
        </p:txBody>
      </p:sp>
    </p:spTree>
    <p:extLst>
      <p:ext uri="{BB962C8B-B14F-4D97-AF65-F5344CB8AC3E}">
        <p14:creationId xmlns:p14="http://schemas.microsoft.com/office/powerpoint/2010/main" val="2827169655"/>
      </p:ext>
    </p:extLst>
  </p:cSld>
  <p:clrMapOvr>
    <a:masterClrMapping/>
  </p:clrMapOvr>
  <p:transition spd="slow" advTm="42817">
    <p:wipe/>
  </p:transition>
  <p:extLst>
    <p:ext uri="{E180D4A7-C9FB-4DFB-919C-405C955672EB}">
      <p14:showEvtLst xmlns:p14="http://schemas.microsoft.com/office/powerpoint/2010/main">
        <p14:playEvt time="3" objId="4"/>
        <p14:stopEvt time="42538"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E4C715-1499-F45C-D615-9A6551C8AADA}"/>
              </a:ext>
            </a:extLst>
          </p:cNvPr>
          <p:cNvSpPr>
            <a:spLocks noGrp="1"/>
          </p:cNvSpPr>
          <p:nvPr>
            <p:ph type="title"/>
          </p:nvPr>
        </p:nvSpPr>
        <p:spPr/>
        <p:txBody>
          <a:bodyPr/>
          <a:lstStyle/>
          <a:p>
            <a:r>
              <a:rPr lang="nb-NO" dirty="0"/>
              <a:t>3.1.4 Forkortelser</a:t>
            </a:r>
          </a:p>
        </p:txBody>
      </p:sp>
      <p:sp>
        <p:nvSpPr>
          <p:cNvPr id="3" name="Plassholder for innhold 2">
            <a:extLst>
              <a:ext uri="{FF2B5EF4-FFF2-40B4-BE49-F238E27FC236}">
                <a16:creationId xmlns:a16="http://schemas.microsoft.com/office/drawing/2014/main" id="{2907D1C0-C5AF-B489-0A53-A251CF0B04AD}"/>
              </a:ext>
            </a:extLst>
          </p:cNvPr>
          <p:cNvSpPr>
            <a:spLocks noGrp="1"/>
          </p:cNvSpPr>
          <p:nvPr>
            <p:ph idx="1"/>
          </p:nvPr>
        </p:nvSpPr>
        <p:spPr/>
        <p:txBody>
          <a:bodyPr/>
          <a:lstStyle/>
          <a:p>
            <a:pPr marL="0" indent="0">
              <a:buNone/>
            </a:pPr>
            <a:r>
              <a:rPr lang="nb-NO" dirty="0"/>
              <a:t>Nivå AAA</a:t>
            </a:r>
          </a:p>
          <a:p>
            <a:pPr marL="0" indent="0">
              <a:buNone/>
            </a:pPr>
            <a:endParaRPr lang="nb-NO" dirty="0"/>
          </a:p>
          <a:p>
            <a:pPr marL="0" indent="0">
              <a:buNone/>
            </a:pPr>
            <a:r>
              <a:rPr lang="nb-NO" dirty="0"/>
              <a:t>Det finnes en mekanisme for å identifisere den fullstendige formen eller betydningen av forkortelser.</a:t>
            </a:r>
          </a:p>
        </p:txBody>
      </p:sp>
    </p:spTree>
    <p:extLst>
      <p:ext uri="{BB962C8B-B14F-4D97-AF65-F5344CB8AC3E}">
        <p14:creationId xmlns:p14="http://schemas.microsoft.com/office/powerpoint/2010/main" val="581576358"/>
      </p:ext>
    </p:extLst>
  </p:cSld>
  <p:clrMapOvr>
    <a:masterClrMapping/>
  </p:clrMapOvr>
  <p:transition spd="slow" advTm="25677">
    <p:wipe/>
  </p:transition>
  <p:extLst>
    <p:ext uri="{E180D4A7-C9FB-4DFB-919C-405C955672EB}">
      <p14:showEvtLst xmlns:p14="http://schemas.microsoft.com/office/powerpoint/2010/main">
        <p14:playEvt time="3" objId="4"/>
        <p14:stopEvt time="24358"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F1EDCD-829E-1966-F79B-8850A8B1D0F6}"/>
              </a:ext>
            </a:extLst>
          </p:cNvPr>
          <p:cNvSpPr>
            <a:spLocks noGrp="1"/>
          </p:cNvSpPr>
          <p:nvPr>
            <p:ph type="title"/>
          </p:nvPr>
        </p:nvSpPr>
        <p:spPr/>
        <p:txBody>
          <a:bodyPr/>
          <a:lstStyle/>
          <a:p>
            <a:r>
              <a:rPr lang="nb-NO" dirty="0"/>
              <a:t>Teknikker for 3.1.4</a:t>
            </a:r>
          </a:p>
        </p:txBody>
      </p:sp>
      <p:sp>
        <p:nvSpPr>
          <p:cNvPr id="3" name="Plassholder for innhold 2">
            <a:extLst>
              <a:ext uri="{FF2B5EF4-FFF2-40B4-BE49-F238E27FC236}">
                <a16:creationId xmlns:a16="http://schemas.microsoft.com/office/drawing/2014/main" id="{1717A3FD-D981-86E8-5AD2-B48730283DEE}"/>
              </a:ext>
            </a:extLst>
          </p:cNvPr>
          <p:cNvSpPr>
            <a:spLocks noGrp="1"/>
          </p:cNvSpPr>
          <p:nvPr>
            <p:ph idx="1"/>
          </p:nvPr>
        </p:nvSpPr>
        <p:spPr/>
        <p:txBody>
          <a:bodyPr/>
          <a:lstStyle/>
          <a:p>
            <a:r>
              <a:rPr lang="nb-NO" dirty="0"/>
              <a:t>Mye av det samme som for «uvanlige ord»</a:t>
            </a:r>
          </a:p>
          <a:p>
            <a:r>
              <a:rPr lang="nb-NO" dirty="0" err="1"/>
              <a:t>Abbr</a:t>
            </a:r>
            <a:r>
              <a:rPr lang="nb-NO" dirty="0"/>
              <a:t>-elementet kan brukes:</a:t>
            </a:r>
            <a:br>
              <a:rPr lang="nb-NO" dirty="0"/>
            </a:br>
            <a:r>
              <a:rPr lang="nb-NO" dirty="0"/>
              <a:t>	</a:t>
            </a:r>
            <a:r>
              <a:rPr lang="en-US" dirty="0"/>
              <a:t>&lt;</a:t>
            </a:r>
            <a:r>
              <a:rPr lang="en-US" dirty="0" err="1"/>
              <a:t>abbr</a:t>
            </a:r>
            <a:r>
              <a:rPr lang="en-US" dirty="0"/>
              <a:t> title="World Health Organization"&gt;WHO&lt;/</a:t>
            </a:r>
            <a:r>
              <a:rPr lang="en-US" dirty="0" err="1"/>
              <a:t>abbr</a:t>
            </a:r>
            <a:r>
              <a:rPr lang="en-US" dirty="0"/>
              <a:t>&gt;, er </a:t>
            </a:r>
            <a:r>
              <a:rPr lang="en-US" dirty="0" err="1"/>
              <a:t>en</a:t>
            </a:r>
            <a:r>
              <a:rPr lang="en-US" dirty="0"/>
              <a:t> del av FN-</a:t>
            </a:r>
            <a:r>
              <a:rPr lang="en-US" dirty="0" err="1"/>
              <a:t>systemet</a:t>
            </a:r>
            <a:r>
              <a:rPr lang="en-US" dirty="0"/>
              <a:t>.</a:t>
            </a:r>
            <a:endParaRPr lang="nb-NO" dirty="0"/>
          </a:p>
        </p:txBody>
      </p:sp>
    </p:spTree>
    <p:extLst>
      <p:ext uri="{BB962C8B-B14F-4D97-AF65-F5344CB8AC3E}">
        <p14:creationId xmlns:p14="http://schemas.microsoft.com/office/powerpoint/2010/main" val="4071848765"/>
      </p:ext>
    </p:extLst>
  </p:cSld>
  <p:clrMapOvr>
    <a:masterClrMapping/>
  </p:clrMapOvr>
  <p:transition spd="slow" advTm="64327">
    <p:wipe/>
  </p:transition>
  <p:extLst>
    <p:ext uri="{E180D4A7-C9FB-4DFB-919C-405C955672EB}">
      <p14:showEvtLst xmlns:p14="http://schemas.microsoft.com/office/powerpoint/2010/main">
        <p14:playEvt time="3" objId="4"/>
        <p14:stopEvt time="63875"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5932688-6628-B5F9-0FF3-44FE8FFFB3F4}"/>
              </a:ext>
            </a:extLst>
          </p:cNvPr>
          <p:cNvSpPr>
            <a:spLocks noGrp="1"/>
          </p:cNvSpPr>
          <p:nvPr>
            <p:ph type="title"/>
          </p:nvPr>
        </p:nvSpPr>
        <p:spPr/>
        <p:txBody>
          <a:bodyPr/>
          <a:lstStyle/>
          <a:p>
            <a:r>
              <a:rPr lang="nb-NO" dirty="0"/>
              <a:t>3.1.5 Nivå for leseferdighet</a:t>
            </a:r>
          </a:p>
        </p:txBody>
      </p:sp>
      <p:sp>
        <p:nvSpPr>
          <p:cNvPr id="3" name="Plassholder for innhold 2">
            <a:extLst>
              <a:ext uri="{FF2B5EF4-FFF2-40B4-BE49-F238E27FC236}">
                <a16:creationId xmlns:a16="http://schemas.microsoft.com/office/drawing/2014/main" id="{5C130AE9-350C-1E53-FA77-3AC25DAAD928}"/>
              </a:ext>
            </a:extLst>
          </p:cNvPr>
          <p:cNvSpPr>
            <a:spLocks noGrp="1"/>
          </p:cNvSpPr>
          <p:nvPr>
            <p:ph idx="1"/>
          </p:nvPr>
        </p:nvSpPr>
        <p:spPr>
          <a:xfrm>
            <a:off x="819150" y="1825625"/>
            <a:ext cx="10515600" cy="4351338"/>
          </a:xfrm>
        </p:spPr>
        <p:txBody>
          <a:bodyPr/>
          <a:lstStyle/>
          <a:p>
            <a:pPr marL="0" indent="0">
              <a:buNone/>
            </a:pPr>
            <a:r>
              <a:rPr lang="nb-NO" dirty="0"/>
              <a:t>Nivå AAA</a:t>
            </a:r>
          </a:p>
          <a:p>
            <a:pPr marL="0" indent="0">
              <a:buNone/>
            </a:pPr>
            <a:endParaRPr lang="nb-NO" dirty="0"/>
          </a:p>
          <a:p>
            <a:pPr marL="0" indent="0">
              <a:buNone/>
            </a:pPr>
            <a:r>
              <a:rPr lang="nb-NO" dirty="0"/>
              <a:t>Når en tekst krever leseferdigheter på et nivå som er høyere enn det som forventes etter norsk ungdomsskole </a:t>
            </a:r>
            <a:r>
              <a:rPr lang="nb-NO" dirty="0" err="1"/>
              <a:t>aetter</a:t>
            </a:r>
            <a:r>
              <a:rPr lang="nb-NO" dirty="0"/>
              <a:t> at egennavn og titler er fjernet, finnes det  supplerende innhold eller en versjon som ikke krever leseferdigheter på et nivå som er høyere enn det som forventes etter norsk ungdomsskole.</a:t>
            </a:r>
          </a:p>
        </p:txBody>
      </p:sp>
    </p:spTree>
    <p:extLst>
      <p:ext uri="{BB962C8B-B14F-4D97-AF65-F5344CB8AC3E}">
        <p14:creationId xmlns:p14="http://schemas.microsoft.com/office/powerpoint/2010/main" val="168087846"/>
      </p:ext>
    </p:extLst>
  </p:cSld>
  <p:clrMapOvr>
    <a:masterClrMapping/>
  </p:clrMapOvr>
  <p:transition spd="slow" advTm="42964">
    <p:wipe/>
  </p:transition>
  <p:extLst>
    <p:ext uri="{E180D4A7-C9FB-4DFB-919C-405C955672EB}">
      <p14:showEvtLst xmlns:p14="http://schemas.microsoft.com/office/powerpoint/2010/main">
        <p14:playEvt time="4" objId="4"/>
        <p14:stopEvt time="42671"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296ED-8567-7C6F-125F-B6F8CC90D36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D3CD22A0-4726-B05F-F266-585C75CD3AB9}"/>
              </a:ext>
            </a:extLst>
          </p:cNvPr>
          <p:cNvSpPr>
            <a:spLocks noGrp="1"/>
          </p:cNvSpPr>
          <p:nvPr>
            <p:ph type="title"/>
          </p:nvPr>
        </p:nvSpPr>
        <p:spPr/>
        <p:txBody>
          <a:bodyPr/>
          <a:lstStyle/>
          <a:p>
            <a:r>
              <a:rPr lang="nb-NO" dirty="0"/>
              <a:t>Omgjøring av anneninstans til ugunst for parten</a:t>
            </a:r>
          </a:p>
        </p:txBody>
      </p:sp>
      <p:sp>
        <p:nvSpPr>
          <p:cNvPr id="3" name="Plassholder for innhold 2">
            <a:extLst>
              <a:ext uri="{FF2B5EF4-FFF2-40B4-BE49-F238E27FC236}">
                <a16:creationId xmlns:a16="http://schemas.microsoft.com/office/drawing/2014/main" id="{B4E30549-3D79-B57E-F75E-B4C4B52BFB89}"/>
              </a:ext>
            </a:extLst>
          </p:cNvPr>
          <p:cNvSpPr>
            <a:spLocks noGrp="1"/>
          </p:cNvSpPr>
          <p:nvPr>
            <p:ph idx="1"/>
          </p:nvPr>
        </p:nvSpPr>
        <p:spPr/>
        <p:txBody>
          <a:bodyPr>
            <a:normAutofit fontScale="32500" lnSpcReduction="20000"/>
          </a:bodyPr>
          <a:lstStyle/>
          <a:p>
            <a:pPr marL="0" indent="0">
              <a:buNone/>
            </a:pPr>
            <a:r>
              <a:rPr lang="nb-NO" dirty="0"/>
              <a:t>Etter forvaltningsloven § 35 tredje ledd kan klageinstans eller overordnet myndighet omgjøre et vedtak til ugunst for den part som vedtaket direkte gjelder, selv om vedtaket er gyldig og underretning eller kunngjøring allerede er skjedd. Forutsetningen for slik omgjøring er at hensynet til andre privatpersoner eller offentlige interesser tilsier det, og melding om at vedtaket vil bli overprøvd er sendt parten innen tre uker etter at det ble sendt melding om det begunstigende vedtaket. For at omgjøringen skal være gyldig må imidlertid også selve omgjøringsvedtaket sendes innen tre måneder etter at slik melding ble sendt. Forvaltningsloven § 35 tredje ledd har følgende ordlyd:</a:t>
            </a:r>
          </a:p>
          <a:p>
            <a:pPr marL="0" indent="0">
              <a:buNone/>
            </a:pPr>
            <a:r>
              <a:rPr lang="nb-NO" dirty="0"/>
              <a:t>”Dersom hensynet til andre privatpersoner eller offentlige interesser tilsier det, kan klageinstans eller overordnet myndighet omgjøre underordnet organs vedtak til skade for den som vedtaket retter seg mot eller direkte tilgodeser, selv om vilkårene etter første ledd bokstav b eller c ikke foreligger. Melding om at vedtaket vil bli overprøvd, må i så fall sendes ham innen tre uker etter at det ble sendt melding om vedtaket, og melding om at vedtaket er omgjort må sendes ham innen tre måneder etter samme tidspunkt. Gjelder det overprøving av vedtak i klagesak, må melding om at vedtaket er omgjort likevel sendes vedkommende innen tre uker”.</a:t>
            </a:r>
          </a:p>
          <a:p>
            <a:pPr marL="0" indent="0">
              <a:buNone/>
            </a:pPr>
            <a:r>
              <a:rPr lang="nb-NO" dirty="0"/>
              <a:t>Om begrunnelsen for en slik omgjøringsadgang for anneninstansen (klageorganet), ble det uttalt følgende i forarbeidene Ot.prp.nr.38 (1964-1965) s. 109:</a:t>
            </a:r>
          </a:p>
          <a:p>
            <a:pPr marL="0" indent="0">
              <a:buNone/>
            </a:pPr>
            <a:r>
              <a:rPr lang="nb-NO" dirty="0"/>
              <a:t>”Adgangen for overordnet forvaltningsorgan til å beslutte omgjøring – uavhengig av klage fra noen med anerkjent klagerett – har særlig betydning ved å gi de overordnete organer et kontrollmiddel og mulighet til å gripe inn når de blir merksam på at loven blir praktisert på en ulovlig, urimelig, uheldig eller uensartet måte. Ordningen har i så måte til dels samme misjon og tjener samme formål som klageinstituttet. Den vil også kunne supplere dette institutt i konkrete saker der klageadgangen er stengt, enten fordi klagefristen er ute, fordi klagemulighetene er uttømt (jf. § 28 første ledds annet punktum) eller fordi den eller de misnøyde ikke har status som gir dem formell klagerett. I denne sammenheng kan særskilt nevnes den interesse et mindretall i et kollegialt organ vil kunne ha i å henlede det overordnete organs oppmerksomhet på vedtak som mindretallet finner uforsvarlig eller kritikkverdig. Men i motsetning til hva som gjelder når det er tale om klagerett, vil det altså i slike tilfelle være avhengig av det overordnete forvaltningsorgan selv – og bero på dettes eget </a:t>
            </a:r>
            <a:r>
              <a:rPr lang="nb-NO" dirty="0" err="1"/>
              <a:t>godtykke</a:t>
            </a:r>
            <a:r>
              <a:rPr lang="nb-NO" dirty="0"/>
              <a:t> – om saken overhodet skal tas opp. Det ville kunne føre til utglidning om administrasjonen i stor utstrekning skulle gi seg til å behandle henvendelser fra utenforstående på like linje med klager fra en klageberettiget”.</a:t>
            </a:r>
          </a:p>
          <a:p>
            <a:pPr marL="0" indent="0">
              <a:buNone/>
            </a:pPr>
            <a:r>
              <a:rPr lang="nb-NO" dirty="0"/>
              <a:t>Kompetansen etter forvaltningsloven § 35 tredje ledd tilligger kun klageinstansen. Førsteinstansen kan ikke omgjøre til ugunst for parten etter bestemmelsen, men eventuelt kun etter de ulovfestede omgjøringsregler nedenfor, jf. forvaltningsloven § 35 siste ledd. Omgjøring fra klageinstans eller overordnet myndighet er noe videre etter regelen i tredje ledd enn etter de ulovfestede regler, men det er i klageinstansens kompetanse etter forvaltningsloven § 35 tredje ledd lagt «prosessuelle» begrensninger gjennom tidsfrister for omgjøringsadgangen. Dersom et gyldig begunstigende vedtak skal kunne omgjøres, må beslutning om overprøving være sendt skriftlig til underinstansen før klagefristen på tre uker er ute, og melding om omgjøring som går ut på å nekte, frata eller innskrenke en rettighet eller fordel tilstått en part, må være sendt denne skriftlig innen 3 måneder etter at underinstansens vedtak ble truffet.</a:t>
            </a:r>
          </a:p>
          <a:p>
            <a:pPr marL="0" indent="0">
              <a:buNone/>
            </a:pPr>
            <a:r>
              <a:rPr lang="nb-NO" dirty="0"/>
              <a:t>Forarbeidene vektlegger at fristen gjør omgjøring av gyldige vedtak fra klageinstansen før klage mindre betenkelig, siden parten og andre da ikke vil ha hatt så lang tid til å innrette seg, jf. Ot.prp.nr.38 (1964-1965)s. 109:</a:t>
            </a:r>
          </a:p>
          <a:p>
            <a:pPr marL="0" indent="0">
              <a:buNone/>
            </a:pPr>
            <a:r>
              <a:rPr lang="nb-NO" dirty="0"/>
              <a:t>”Men det er også behov for å bøte på urimeligheter som allerede er begått mot allmenne eller rene private interesser. Og med de korte frister som er foreslått, synes ikke en omgjøring å føre til vesentlige eller urimelige forstyrrelser i etablerte rettsforhold. Skulle så være tilfelle, er det for øvrig grunn til å ta dette i betraktning ved spørsmålet om hvorvidt vedtaket bør omgjøres. De frister som er satt for omgjøring, forutsetter for øvrig at vedtaket er lovlig truffet og gyldig i enhver henseende. Foreligger slike feil ved saksbehandlingen, rettsanvendelsen eller det faktiske grunnlag avgjørelsen bygger på, at det berører vedtakets lovlighet og gyldighet, vil forvaltningsorganene ha en utvidet omgjøringsadgang og etter tilhøva endog en plikt til å sørge for at feilene blir rettet. Lovforslaget inneholder ingen begrensning av denne ekstraordinære omgjøringsadgang og heller ikke av adgangen til å omgjøre tyngende vedtak”.</a:t>
            </a:r>
          </a:p>
          <a:p>
            <a:pPr marL="0" indent="0">
              <a:buNone/>
            </a:pPr>
            <a:r>
              <a:rPr lang="nb-NO" dirty="0"/>
              <a:t>Klageinstansen kan imidlertid ikke før klage omgjøre etter forvaltningsloven § 35 tredje ledd, når klageinstansen er kommunale, fylkeskommunale eller statlige organer som er klageinstans etter forvaltningsloven § 28 annet ledd første eller annet punktum, jf. forvaltningsloven § 35 fjerde ledd. Statlige klageinstanser kan likevel oppheve vedtak til ugunst til parten som må anses ugyldige.</a:t>
            </a:r>
          </a:p>
          <a:p>
            <a:pPr marL="0" indent="0">
              <a:buNone/>
            </a:pPr>
            <a:r>
              <a:rPr lang="nb-NO" dirty="0"/>
              <a:t>Omgjøring til skade for en person kan ikke gis tilbakevirkende kraft. Eksempelvis kan ikke handlinger som er foretatt i tråd med en tillatelse, senere anses som ulovlige eller straffbare etter at organet har funnet tillatelsen ugyldig.</a:t>
            </a:r>
          </a:p>
        </p:txBody>
      </p:sp>
    </p:spTree>
    <p:extLst>
      <p:ext uri="{BB962C8B-B14F-4D97-AF65-F5344CB8AC3E}">
        <p14:creationId xmlns:p14="http://schemas.microsoft.com/office/powerpoint/2010/main" val="2619378554"/>
      </p:ext>
    </p:extLst>
  </p:cSld>
  <p:clrMapOvr>
    <a:masterClrMapping/>
  </p:clrMapOvr>
  <p:transition spd="slow" advTm="46194">
    <p:wipe/>
  </p:transition>
  <p:extLst>
    <p:ext uri="{E180D4A7-C9FB-4DFB-919C-405C955672EB}">
      <p14:showEvtLst xmlns:p14="http://schemas.microsoft.com/office/powerpoint/2010/main">
        <p14:playEvt time="3" objId="4"/>
        <p14:stopEvt time="45487"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6B45F1-2ADE-649F-3A52-5FA7A27CEACF}"/>
              </a:ext>
            </a:extLst>
          </p:cNvPr>
          <p:cNvSpPr>
            <a:spLocks noGrp="1"/>
          </p:cNvSpPr>
          <p:nvPr>
            <p:ph type="title"/>
          </p:nvPr>
        </p:nvSpPr>
        <p:spPr/>
        <p:txBody>
          <a:bodyPr/>
          <a:lstStyle/>
          <a:p>
            <a:r>
              <a:rPr lang="nb-NO" dirty="0"/>
              <a:t>Leseferdighet</a:t>
            </a:r>
          </a:p>
        </p:txBody>
      </p:sp>
      <p:sp>
        <p:nvSpPr>
          <p:cNvPr id="3" name="Plassholder for innhold 2">
            <a:extLst>
              <a:ext uri="{FF2B5EF4-FFF2-40B4-BE49-F238E27FC236}">
                <a16:creationId xmlns:a16="http://schemas.microsoft.com/office/drawing/2014/main" id="{D3CD9EB1-CEB0-AEC5-B087-24A22B90E846}"/>
              </a:ext>
            </a:extLst>
          </p:cNvPr>
          <p:cNvSpPr>
            <a:spLocks noGrp="1"/>
          </p:cNvSpPr>
          <p:nvPr>
            <p:ph idx="1"/>
          </p:nvPr>
        </p:nvSpPr>
        <p:spPr/>
        <p:txBody>
          <a:bodyPr/>
          <a:lstStyle/>
          <a:p>
            <a:r>
              <a:rPr lang="nb-NO" dirty="0"/>
              <a:t>Ganske vanskelig å bedømme</a:t>
            </a:r>
          </a:p>
          <a:p>
            <a:r>
              <a:rPr lang="nb-NO" dirty="0"/>
              <a:t>Lettlest-versjon er ressurskrevende, og er det alltid nødvendig?</a:t>
            </a:r>
          </a:p>
          <a:p>
            <a:r>
              <a:rPr lang="nb-NO" dirty="0"/>
              <a:t>Det finnes verktøy</a:t>
            </a:r>
          </a:p>
        </p:txBody>
      </p:sp>
    </p:spTree>
    <p:extLst>
      <p:ext uri="{BB962C8B-B14F-4D97-AF65-F5344CB8AC3E}">
        <p14:creationId xmlns:p14="http://schemas.microsoft.com/office/powerpoint/2010/main" val="3241727331"/>
      </p:ext>
    </p:extLst>
  </p:cSld>
  <p:clrMapOvr>
    <a:masterClrMapping/>
  </p:clrMapOvr>
  <p:transition spd="slow" advTm="62810">
    <p:wipe/>
  </p:transition>
  <p:extLst>
    <p:ext uri="{E180D4A7-C9FB-4DFB-919C-405C955672EB}">
      <p14:showEvtLst xmlns:p14="http://schemas.microsoft.com/office/powerpoint/2010/main">
        <p14:playEvt time="3" objId="4"/>
        <p14:stopEvt time="62309" objId="4"/>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E8838D2-66C6-12EE-7200-8346B429BFDB}"/>
              </a:ext>
            </a:extLst>
          </p:cNvPr>
          <p:cNvSpPr>
            <a:spLocks noGrp="1"/>
          </p:cNvSpPr>
          <p:nvPr>
            <p:ph type="title"/>
          </p:nvPr>
        </p:nvSpPr>
        <p:spPr/>
        <p:txBody>
          <a:bodyPr/>
          <a:lstStyle/>
          <a:p>
            <a:r>
              <a:rPr lang="nb-NO" dirty="0" err="1"/>
              <a:t>Klarspråkshjelpen</a:t>
            </a:r>
            <a:endParaRPr lang="nb-NO" dirty="0"/>
          </a:p>
        </p:txBody>
      </p:sp>
      <p:pic>
        <p:nvPicPr>
          <p:cNvPr id="4" name="spraksjekk-video">
            <a:hlinkClick r:id="" action="ppaction://media"/>
            <a:extLst>
              <a:ext uri="{FF2B5EF4-FFF2-40B4-BE49-F238E27FC236}">
                <a16:creationId xmlns:a16="http://schemas.microsoft.com/office/drawing/2014/main" id="{582F3777-E730-EBBA-F05C-4FCAE5C86C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2123486595"/>
      </p:ext>
    </p:extLst>
  </p:cSld>
  <p:clrMapOvr>
    <a:masterClrMapping/>
  </p:clrMapOvr>
  <p:transition spd="slow" advTm="100222">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8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3" objId="4"/>
        <p14:stopEvt time="99837"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1BB37B0-35B0-9D5C-8EC0-4AE284335274}"/>
              </a:ext>
            </a:extLst>
          </p:cNvPr>
          <p:cNvSpPr>
            <a:spLocks noGrp="1"/>
          </p:cNvSpPr>
          <p:nvPr>
            <p:ph type="title"/>
          </p:nvPr>
        </p:nvSpPr>
        <p:spPr/>
        <p:txBody>
          <a:bodyPr/>
          <a:lstStyle/>
          <a:p>
            <a:r>
              <a:rPr lang="nb-NO" dirty="0"/>
              <a:t>3.1.6 Uttale</a:t>
            </a:r>
          </a:p>
        </p:txBody>
      </p:sp>
      <p:sp>
        <p:nvSpPr>
          <p:cNvPr id="3" name="Plassholder for innhold 2">
            <a:extLst>
              <a:ext uri="{FF2B5EF4-FFF2-40B4-BE49-F238E27FC236}">
                <a16:creationId xmlns:a16="http://schemas.microsoft.com/office/drawing/2014/main" id="{DBE0A3C8-8805-03CD-2580-4C45A766A510}"/>
              </a:ext>
            </a:extLst>
          </p:cNvPr>
          <p:cNvSpPr>
            <a:spLocks noGrp="1"/>
          </p:cNvSpPr>
          <p:nvPr>
            <p:ph idx="1"/>
          </p:nvPr>
        </p:nvSpPr>
        <p:spPr/>
        <p:txBody>
          <a:bodyPr/>
          <a:lstStyle/>
          <a:p>
            <a:r>
              <a:rPr lang="nb-NO" dirty="0"/>
              <a:t>Nivå AAA</a:t>
            </a:r>
          </a:p>
          <a:p>
            <a:r>
              <a:rPr lang="nb-NO" dirty="0"/>
              <a:t>Det finnes en mekanisme for å identifisere den nøyaktige uttalen av ord dersom betydningen av ordene i kontekst er flertydig dersom uttalen ikke er kjent.</a:t>
            </a:r>
          </a:p>
        </p:txBody>
      </p:sp>
    </p:spTree>
    <p:extLst>
      <p:ext uri="{BB962C8B-B14F-4D97-AF65-F5344CB8AC3E}">
        <p14:creationId xmlns:p14="http://schemas.microsoft.com/office/powerpoint/2010/main" val="866798008"/>
      </p:ext>
    </p:extLst>
  </p:cSld>
  <p:clrMapOvr>
    <a:masterClrMapping/>
  </p:clrMapOvr>
  <p:transition spd="slow" advTm="21549">
    <p:wipe/>
  </p:transition>
  <p:extLst>
    <p:ext uri="{E180D4A7-C9FB-4DFB-919C-405C955672EB}">
      <p14:showEvtLst xmlns:p14="http://schemas.microsoft.com/office/powerpoint/2010/main">
        <p14:playEvt time="3" objId="4"/>
        <p14:stopEvt time="20941"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C81897-B93A-4960-7C74-76B96DFC2EB8}"/>
              </a:ext>
            </a:extLst>
          </p:cNvPr>
          <p:cNvSpPr>
            <a:spLocks noGrp="1"/>
          </p:cNvSpPr>
          <p:nvPr>
            <p:ph type="title"/>
          </p:nvPr>
        </p:nvSpPr>
        <p:spPr/>
        <p:txBody>
          <a:bodyPr/>
          <a:lstStyle/>
          <a:p>
            <a:r>
              <a:rPr lang="nb-NO" dirty="0"/>
              <a:t>3.1.1 Språk på siden</a:t>
            </a:r>
          </a:p>
        </p:txBody>
      </p:sp>
      <p:sp>
        <p:nvSpPr>
          <p:cNvPr id="3" name="Plassholder for innhold 2">
            <a:extLst>
              <a:ext uri="{FF2B5EF4-FFF2-40B4-BE49-F238E27FC236}">
                <a16:creationId xmlns:a16="http://schemas.microsoft.com/office/drawing/2014/main" id="{AC2E16D7-A2E4-FF0F-E011-37637E30D63F}"/>
              </a:ext>
            </a:extLst>
          </p:cNvPr>
          <p:cNvSpPr>
            <a:spLocks noGrp="1"/>
          </p:cNvSpPr>
          <p:nvPr>
            <p:ph idx="1"/>
          </p:nvPr>
        </p:nvSpPr>
        <p:spPr/>
        <p:txBody>
          <a:bodyPr/>
          <a:lstStyle/>
          <a:p>
            <a:pPr marL="0" indent="0">
              <a:buNone/>
            </a:pPr>
            <a:r>
              <a:rPr lang="nb-NO" dirty="0"/>
              <a:t>Nivå A</a:t>
            </a:r>
          </a:p>
          <a:p>
            <a:pPr marL="0" indent="0">
              <a:buNone/>
            </a:pPr>
            <a:endParaRPr lang="nb-NO" dirty="0"/>
          </a:p>
          <a:p>
            <a:pPr marL="0" indent="0">
              <a:buNone/>
            </a:pPr>
            <a:r>
              <a:rPr lang="nb-NO" dirty="0"/>
              <a:t>Standard menneskelig språk  på hver nettside kan bli programmatisk bestemt.</a:t>
            </a:r>
          </a:p>
        </p:txBody>
      </p:sp>
    </p:spTree>
    <p:extLst>
      <p:ext uri="{BB962C8B-B14F-4D97-AF65-F5344CB8AC3E}">
        <p14:creationId xmlns:p14="http://schemas.microsoft.com/office/powerpoint/2010/main" val="944462545"/>
      </p:ext>
    </p:extLst>
  </p:cSld>
  <p:clrMapOvr>
    <a:masterClrMapping/>
  </p:clrMapOvr>
  <p:transition spd="slow" advTm="29114">
    <p:wipe/>
  </p:transition>
  <p:extLst>
    <p:ext uri="{E180D4A7-C9FB-4DFB-919C-405C955672EB}">
      <p14:showEvtLst xmlns:p14="http://schemas.microsoft.com/office/powerpoint/2010/main">
        <p14:playEvt time="3" objId="4"/>
        <p14:stopEvt time="28050"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FEBD70-257E-5F1E-9154-C8BC5259EFAD}"/>
              </a:ext>
            </a:extLst>
          </p:cNvPr>
          <p:cNvSpPr>
            <a:spLocks noGrp="1"/>
          </p:cNvSpPr>
          <p:nvPr>
            <p:ph type="title"/>
          </p:nvPr>
        </p:nvSpPr>
        <p:spPr/>
        <p:txBody>
          <a:bodyPr/>
          <a:lstStyle/>
          <a:p>
            <a:r>
              <a:rPr lang="nb-NO" dirty="0"/>
              <a:t>Teknikker for 3.1.6</a:t>
            </a:r>
          </a:p>
        </p:txBody>
      </p:sp>
      <p:sp>
        <p:nvSpPr>
          <p:cNvPr id="3" name="Plassholder for innhold 2">
            <a:extLst>
              <a:ext uri="{FF2B5EF4-FFF2-40B4-BE49-F238E27FC236}">
                <a16:creationId xmlns:a16="http://schemas.microsoft.com/office/drawing/2014/main" id="{84296F20-FFE0-7DB6-89D9-C4DA4CC38077}"/>
              </a:ext>
            </a:extLst>
          </p:cNvPr>
          <p:cNvSpPr>
            <a:spLocks noGrp="1"/>
          </p:cNvSpPr>
          <p:nvPr>
            <p:ph idx="1"/>
          </p:nvPr>
        </p:nvSpPr>
        <p:spPr/>
        <p:txBody>
          <a:bodyPr/>
          <a:lstStyle/>
          <a:p>
            <a:r>
              <a:rPr lang="nb-NO" dirty="0"/>
              <a:t>Vise uttale etter ordet eller lenke til uttale</a:t>
            </a:r>
          </a:p>
          <a:p>
            <a:r>
              <a:rPr lang="nb-NO" dirty="0" err="1"/>
              <a:t>ruby</a:t>
            </a:r>
            <a:r>
              <a:rPr lang="nb-NO" dirty="0"/>
              <a:t>-elementet</a:t>
            </a:r>
          </a:p>
        </p:txBody>
      </p:sp>
    </p:spTree>
    <p:extLst>
      <p:ext uri="{BB962C8B-B14F-4D97-AF65-F5344CB8AC3E}">
        <p14:creationId xmlns:p14="http://schemas.microsoft.com/office/powerpoint/2010/main" val="1938056805"/>
      </p:ext>
    </p:extLst>
  </p:cSld>
  <p:clrMapOvr>
    <a:masterClrMapping/>
  </p:clrMapOvr>
  <p:transition spd="slow" advTm="58376">
    <p:wipe/>
  </p:transition>
  <p:extLst>
    <p:ext uri="{E180D4A7-C9FB-4DFB-919C-405C955672EB}">
      <p14:showEvtLst xmlns:p14="http://schemas.microsoft.com/office/powerpoint/2010/main">
        <p14:playEvt time="3" objId="4"/>
        <p14:stopEvt time="58083"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E77F4F-8694-02BE-1490-1D48111704A8}"/>
              </a:ext>
            </a:extLst>
          </p:cNvPr>
          <p:cNvSpPr>
            <a:spLocks noGrp="1"/>
          </p:cNvSpPr>
          <p:nvPr>
            <p:ph type="title"/>
          </p:nvPr>
        </p:nvSpPr>
        <p:spPr/>
        <p:txBody>
          <a:bodyPr/>
          <a:lstStyle/>
          <a:p>
            <a:r>
              <a:rPr lang="nb-NO" dirty="0"/>
              <a:t>Kokt ned til beinet</a:t>
            </a:r>
          </a:p>
        </p:txBody>
      </p:sp>
      <p:sp>
        <p:nvSpPr>
          <p:cNvPr id="3" name="Plassholder for innhold 2">
            <a:extLst>
              <a:ext uri="{FF2B5EF4-FFF2-40B4-BE49-F238E27FC236}">
                <a16:creationId xmlns:a16="http://schemas.microsoft.com/office/drawing/2014/main" id="{181849DD-9241-A4D7-9434-D68A1B30D558}"/>
              </a:ext>
            </a:extLst>
          </p:cNvPr>
          <p:cNvSpPr>
            <a:spLocks noGrp="1"/>
          </p:cNvSpPr>
          <p:nvPr>
            <p:ph idx="1"/>
          </p:nvPr>
        </p:nvSpPr>
        <p:spPr>
          <a:xfrm>
            <a:off x="838200" y="1835785"/>
            <a:ext cx="10515600" cy="4351338"/>
          </a:xfrm>
        </p:spPr>
        <p:txBody>
          <a:bodyPr/>
          <a:lstStyle/>
          <a:p>
            <a:r>
              <a:rPr lang="nb-NO" dirty="0"/>
              <a:t>Merk </a:t>
            </a:r>
            <a:r>
              <a:rPr lang="nb-NO" dirty="0" err="1"/>
              <a:t>sidespråk</a:t>
            </a:r>
            <a:r>
              <a:rPr lang="nb-NO" dirty="0"/>
              <a:t> og innhold med et annet språk.</a:t>
            </a:r>
          </a:p>
          <a:p>
            <a:r>
              <a:rPr lang="nb-NO" dirty="0"/>
              <a:t>På AAA skal du forklare forkortelser, vanskelige ord og vise uttale. Vanskelig tekst skal ha et lettlest alternativ.</a:t>
            </a:r>
          </a:p>
        </p:txBody>
      </p:sp>
    </p:spTree>
    <p:extLst>
      <p:ext uri="{BB962C8B-B14F-4D97-AF65-F5344CB8AC3E}">
        <p14:creationId xmlns:p14="http://schemas.microsoft.com/office/powerpoint/2010/main" val="1766348118"/>
      </p:ext>
    </p:extLst>
  </p:cSld>
  <p:clrMapOvr>
    <a:masterClrMapping/>
  </p:clrMapOvr>
  <p:transition spd="slow" advTm="20328">
    <p:wipe/>
  </p:transition>
  <p:extLst>
    <p:ext uri="{E180D4A7-C9FB-4DFB-919C-405C955672EB}">
      <p14:showEvtLst xmlns:p14="http://schemas.microsoft.com/office/powerpoint/2010/main">
        <p14:playEvt time="3" objId="4"/>
        <p14:stopEvt time="18594"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222F0E8-8E85-EBDA-A5BD-88E244232C29}"/>
              </a:ext>
            </a:extLst>
          </p:cNvPr>
          <p:cNvSpPr>
            <a:spLocks noGrp="1"/>
          </p:cNvSpPr>
          <p:nvPr>
            <p:ph type="title"/>
          </p:nvPr>
        </p:nvSpPr>
        <p:spPr/>
        <p:txBody>
          <a:bodyPr/>
          <a:lstStyle/>
          <a:p>
            <a:r>
              <a:rPr lang="nb-NO" dirty="0"/>
              <a:t>Hvorfor skal </a:t>
            </a:r>
            <a:r>
              <a:rPr lang="nb-NO" dirty="0" err="1"/>
              <a:t>sidespråk</a:t>
            </a:r>
            <a:r>
              <a:rPr lang="nb-NO" dirty="0"/>
              <a:t> angis?</a:t>
            </a:r>
          </a:p>
        </p:txBody>
      </p:sp>
      <p:sp>
        <p:nvSpPr>
          <p:cNvPr id="3" name="Plassholder for innhold 2">
            <a:extLst>
              <a:ext uri="{FF2B5EF4-FFF2-40B4-BE49-F238E27FC236}">
                <a16:creationId xmlns:a16="http://schemas.microsoft.com/office/drawing/2014/main" id="{1D1FC1BA-C811-0CCC-0410-4927DA909A24}"/>
              </a:ext>
            </a:extLst>
          </p:cNvPr>
          <p:cNvSpPr>
            <a:spLocks noGrp="1"/>
          </p:cNvSpPr>
          <p:nvPr>
            <p:ph idx="1"/>
          </p:nvPr>
        </p:nvSpPr>
        <p:spPr/>
        <p:txBody>
          <a:bodyPr/>
          <a:lstStyle/>
          <a:p>
            <a:r>
              <a:rPr lang="nb-NO" dirty="0"/>
              <a:t>Velge riktig talesyntese</a:t>
            </a:r>
          </a:p>
          <a:p>
            <a:r>
              <a:rPr lang="nb-NO" dirty="0"/>
              <a:t>Finnes også andre fordeler:</a:t>
            </a:r>
          </a:p>
          <a:p>
            <a:pPr lvl="1"/>
            <a:r>
              <a:rPr lang="nb-NO" dirty="0"/>
              <a:t>SEO</a:t>
            </a:r>
          </a:p>
          <a:p>
            <a:pPr lvl="1"/>
            <a:r>
              <a:rPr lang="nb-NO" dirty="0"/>
              <a:t>Riktig tegnsetting / korrektur</a:t>
            </a:r>
          </a:p>
          <a:p>
            <a:pPr lvl="1"/>
            <a:r>
              <a:rPr lang="nb-NO" dirty="0"/>
              <a:t>…</a:t>
            </a:r>
          </a:p>
        </p:txBody>
      </p:sp>
    </p:spTree>
    <p:extLst>
      <p:ext uri="{BB962C8B-B14F-4D97-AF65-F5344CB8AC3E}">
        <p14:creationId xmlns:p14="http://schemas.microsoft.com/office/powerpoint/2010/main" val="2978520448"/>
      </p:ext>
    </p:extLst>
  </p:cSld>
  <p:clrMapOvr>
    <a:masterClrMapping/>
  </p:clrMapOvr>
  <p:transition spd="slow" advTm="31964">
    <p:wipe/>
  </p:transition>
  <p:extLst>
    <p:ext uri="{E180D4A7-C9FB-4DFB-919C-405C955672EB}">
      <p14:showEvtLst xmlns:p14="http://schemas.microsoft.com/office/powerpoint/2010/main">
        <p14:playEvt time="3" objId="4"/>
        <p14:stopEvt time="31964"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B691F-1BE3-1CCE-B0D3-242F7350017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212E46A-B677-F6D8-0621-F627D8C3347E}"/>
              </a:ext>
            </a:extLst>
          </p:cNvPr>
          <p:cNvSpPr>
            <a:spLocks noGrp="1"/>
          </p:cNvSpPr>
          <p:nvPr>
            <p:ph type="title"/>
          </p:nvPr>
        </p:nvSpPr>
        <p:spPr/>
        <p:txBody>
          <a:bodyPr/>
          <a:lstStyle/>
          <a:p>
            <a:r>
              <a:rPr lang="nb-NO" dirty="0"/>
              <a:t>Lang-attributtet</a:t>
            </a:r>
          </a:p>
        </p:txBody>
      </p:sp>
      <p:sp>
        <p:nvSpPr>
          <p:cNvPr id="3" name="Plassholder for innhold 2">
            <a:extLst>
              <a:ext uri="{FF2B5EF4-FFF2-40B4-BE49-F238E27FC236}">
                <a16:creationId xmlns:a16="http://schemas.microsoft.com/office/drawing/2014/main" id="{097700E0-B921-7773-BBC5-65D193D1B529}"/>
              </a:ext>
            </a:extLst>
          </p:cNvPr>
          <p:cNvSpPr>
            <a:spLocks noGrp="1"/>
          </p:cNvSpPr>
          <p:nvPr>
            <p:ph idx="1"/>
          </p:nvPr>
        </p:nvSpPr>
        <p:spPr/>
        <p:txBody>
          <a:bodyPr/>
          <a:lstStyle/>
          <a:p>
            <a:r>
              <a:rPr lang="nb-NO" dirty="0"/>
              <a:t>Sidespråk: </a:t>
            </a:r>
            <a:r>
              <a:rPr lang="nb-NO" dirty="0">
                <a:latin typeface="Courier New" panose="02070309020205020404" pitchFamily="49" charset="0"/>
              </a:rPr>
              <a:t>&lt;html lang=‘</a:t>
            </a:r>
            <a:r>
              <a:rPr lang="nb-NO" dirty="0" err="1">
                <a:latin typeface="Courier New" panose="02070309020205020404" pitchFamily="49" charset="0"/>
              </a:rPr>
              <a:t>no</a:t>
            </a:r>
            <a:r>
              <a:rPr lang="nb-NO" dirty="0">
                <a:latin typeface="Courier New" panose="02070309020205020404" pitchFamily="49" charset="0"/>
              </a:rPr>
              <a:t>’&gt;</a:t>
            </a:r>
          </a:p>
          <a:p>
            <a:r>
              <a:rPr lang="nb-NO" dirty="0"/>
              <a:t>Lang-attributtet kan brukes på alle html-elementer</a:t>
            </a:r>
            <a:br>
              <a:rPr lang="nb-NO" dirty="0"/>
            </a:br>
            <a:r>
              <a:rPr lang="nb-NO" dirty="0"/>
              <a:t>	Brukes for å merke andre språk enn </a:t>
            </a:r>
            <a:r>
              <a:rPr lang="nb-NO" dirty="0" err="1"/>
              <a:t>sidespråket</a:t>
            </a:r>
            <a:endParaRPr lang="nb-NO" dirty="0"/>
          </a:p>
        </p:txBody>
      </p:sp>
    </p:spTree>
    <p:extLst>
      <p:ext uri="{BB962C8B-B14F-4D97-AF65-F5344CB8AC3E}">
        <p14:creationId xmlns:p14="http://schemas.microsoft.com/office/powerpoint/2010/main" val="1888828772"/>
      </p:ext>
    </p:extLst>
  </p:cSld>
  <p:clrMapOvr>
    <a:masterClrMapping/>
  </p:clrMapOvr>
  <p:transition spd="slow" advTm="44475">
    <p:wipe/>
  </p:transition>
  <p:extLst>
    <p:ext uri="{E180D4A7-C9FB-4DFB-919C-405C955672EB}">
      <p14:showEvtLst xmlns:p14="http://schemas.microsoft.com/office/powerpoint/2010/main">
        <p14:playEvt time="3" objId="4"/>
        <p14:stopEvt time="44234"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hidden="1">
            <a:extLst>
              <a:ext uri="{FF2B5EF4-FFF2-40B4-BE49-F238E27FC236}">
                <a16:creationId xmlns:a16="http://schemas.microsoft.com/office/drawing/2014/main" id="{5362806B-8BFE-ED88-CF12-ECA9275B1242}"/>
              </a:ext>
            </a:extLst>
          </p:cNvPr>
          <p:cNvSpPr>
            <a:spLocks noGrp="1"/>
          </p:cNvSpPr>
          <p:nvPr>
            <p:ph type="title"/>
          </p:nvPr>
        </p:nvSpPr>
        <p:spPr/>
        <p:txBody>
          <a:bodyPr/>
          <a:lstStyle/>
          <a:p>
            <a:r>
              <a:rPr lang="nb-NO" dirty="0"/>
              <a:t>Sjekk </a:t>
            </a:r>
            <a:r>
              <a:rPr lang="nb-NO" dirty="0" err="1"/>
              <a:t>sidespråk</a:t>
            </a:r>
            <a:endParaRPr lang="nb-NO" dirty="0"/>
          </a:p>
        </p:txBody>
      </p:sp>
      <p:pic>
        <p:nvPicPr>
          <p:cNvPr id="4" name="nav-språk-eksempel_N">
            <a:hlinkClick r:id="" action="ppaction://media"/>
            <a:extLst>
              <a:ext uri="{FF2B5EF4-FFF2-40B4-BE49-F238E27FC236}">
                <a16:creationId xmlns:a16="http://schemas.microsoft.com/office/drawing/2014/main" id="{FBF75B0B-AA39-CA44-8582-D0CB43B44E7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227263" y="1825625"/>
            <a:ext cx="7735887" cy="4351338"/>
          </a:xfrm>
        </p:spPr>
      </p:pic>
    </p:spTree>
    <p:extLst>
      <p:ext uri="{BB962C8B-B14F-4D97-AF65-F5344CB8AC3E}">
        <p14:creationId xmlns:p14="http://schemas.microsoft.com/office/powerpoint/2010/main" val="155568342"/>
      </p:ext>
    </p:extLst>
  </p:cSld>
  <p:clrMapOvr>
    <a:masterClrMapping/>
  </p:clrMapOvr>
  <p:transition spd="slow" advTm="3625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3" objId="4"/>
        <p14:stopEvt time="3591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8AC0D7C-8F1C-949E-5D44-3658B455B405}"/>
              </a:ext>
            </a:extLst>
          </p:cNvPr>
          <p:cNvSpPr>
            <a:spLocks noGrp="1"/>
          </p:cNvSpPr>
          <p:nvPr>
            <p:ph type="title"/>
          </p:nvPr>
        </p:nvSpPr>
        <p:spPr/>
        <p:txBody>
          <a:bodyPr/>
          <a:lstStyle/>
          <a:p>
            <a:r>
              <a:rPr lang="nb-NO" dirty="0"/>
              <a:t>Sjekk </a:t>
            </a:r>
            <a:r>
              <a:rPr lang="nb-NO" dirty="0" err="1"/>
              <a:t>sidespråk</a:t>
            </a:r>
            <a:r>
              <a:rPr lang="nb-NO" dirty="0"/>
              <a:t> på mobil</a:t>
            </a:r>
          </a:p>
        </p:txBody>
      </p:sp>
      <p:sp>
        <p:nvSpPr>
          <p:cNvPr id="3" name="Plassholder for innhold 2">
            <a:extLst>
              <a:ext uri="{FF2B5EF4-FFF2-40B4-BE49-F238E27FC236}">
                <a16:creationId xmlns:a16="http://schemas.microsoft.com/office/drawing/2014/main" id="{95414CC5-E5BE-4AF8-2857-416FC7F51E1B}"/>
              </a:ext>
            </a:extLst>
          </p:cNvPr>
          <p:cNvSpPr>
            <a:spLocks noGrp="1"/>
          </p:cNvSpPr>
          <p:nvPr>
            <p:ph idx="1"/>
          </p:nvPr>
        </p:nvSpPr>
        <p:spPr/>
        <p:txBody>
          <a:bodyPr/>
          <a:lstStyle/>
          <a:p>
            <a:r>
              <a:rPr lang="nb-NO" dirty="0"/>
              <a:t>Utviklerverktøy finnes på mobil også, men litt mer som må på plass for eksempel. På </a:t>
            </a:r>
            <a:r>
              <a:rPr lang="nb-NO" dirty="0" err="1"/>
              <a:t>iPhone</a:t>
            </a:r>
            <a:r>
              <a:rPr lang="nb-NO" dirty="0"/>
              <a:t>.</a:t>
            </a:r>
          </a:p>
          <a:p>
            <a:r>
              <a:rPr lang="nb-NO" dirty="0"/>
              <a:t>Kan bruke en nettside:</a:t>
            </a:r>
            <a:br>
              <a:rPr lang="nb-NO" dirty="0"/>
            </a:br>
            <a:r>
              <a:rPr lang="nb-NO" dirty="0"/>
              <a:t>https://mortentollefsen.no/apper/sjekk-sidesprak.html</a:t>
            </a:r>
          </a:p>
        </p:txBody>
      </p:sp>
    </p:spTree>
    <p:extLst>
      <p:ext uri="{BB962C8B-B14F-4D97-AF65-F5344CB8AC3E}">
        <p14:creationId xmlns:p14="http://schemas.microsoft.com/office/powerpoint/2010/main" val="2064228067"/>
      </p:ext>
    </p:extLst>
  </p:cSld>
  <p:clrMapOvr>
    <a:masterClrMapping/>
  </p:clrMapOvr>
  <p:transition spd="slow" advTm="17518">
    <p:wipe/>
  </p:transition>
  <p:extLst>
    <p:ext uri="{E180D4A7-C9FB-4DFB-919C-405C955672EB}">
      <p14:showEvtLst xmlns:p14="http://schemas.microsoft.com/office/powerpoint/2010/main">
        <p14:playEvt time="3" objId="4"/>
        <p14:stopEvt time="17518"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hidden="1">
            <a:extLst>
              <a:ext uri="{FF2B5EF4-FFF2-40B4-BE49-F238E27FC236}">
                <a16:creationId xmlns:a16="http://schemas.microsoft.com/office/drawing/2014/main" id="{B8D6C31D-057C-40BA-8E77-10CE64572F88}"/>
              </a:ext>
            </a:extLst>
          </p:cNvPr>
          <p:cNvSpPr>
            <a:spLocks noGrp="1"/>
          </p:cNvSpPr>
          <p:nvPr>
            <p:ph type="title"/>
          </p:nvPr>
        </p:nvSpPr>
        <p:spPr/>
        <p:txBody>
          <a:bodyPr/>
          <a:lstStyle/>
          <a:p>
            <a:r>
              <a:rPr lang="nb-NO" dirty="0"/>
              <a:t>Dustin-demo</a:t>
            </a:r>
          </a:p>
        </p:txBody>
      </p:sp>
      <p:pic>
        <p:nvPicPr>
          <p:cNvPr id="6" name="dustin-video">
            <a:hlinkClick r:id="" action="ppaction://media"/>
            <a:extLst>
              <a:ext uri="{FF2B5EF4-FFF2-40B4-BE49-F238E27FC236}">
                <a16:creationId xmlns:a16="http://schemas.microsoft.com/office/drawing/2014/main" id="{9A805386-91D0-8BB0-4DCA-6CE92A3E97F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872038" y="1825625"/>
            <a:ext cx="2447925" cy="4351338"/>
          </a:xfrm>
        </p:spPr>
      </p:pic>
    </p:spTree>
    <p:extLst>
      <p:ext uri="{BB962C8B-B14F-4D97-AF65-F5344CB8AC3E}">
        <p14:creationId xmlns:p14="http://schemas.microsoft.com/office/powerpoint/2010/main" val="2737668043"/>
      </p:ext>
    </p:extLst>
  </p:cSld>
  <p:clrMapOvr>
    <a:masterClrMapping/>
  </p:clrMapOvr>
  <p:transition spd="slow" advTm="4351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13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3" objId="6"/>
        <p14:stopEvt time="43144" objId="6"/>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4093AE8-93A4-60CC-54CC-8A1B2D42A2E6}"/>
              </a:ext>
            </a:extLst>
          </p:cNvPr>
          <p:cNvSpPr>
            <a:spLocks noGrp="1"/>
          </p:cNvSpPr>
          <p:nvPr>
            <p:ph type="title"/>
          </p:nvPr>
        </p:nvSpPr>
        <p:spPr/>
        <p:txBody>
          <a:bodyPr/>
          <a:lstStyle/>
          <a:p>
            <a:r>
              <a:rPr lang="nb-NO" dirty="0"/>
              <a:t>3.1.2 Språk på deler av innhold</a:t>
            </a:r>
          </a:p>
        </p:txBody>
      </p:sp>
      <p:sp>
        <p:nvSpPr>
          <p:cNvPr id="3" name="Plassholder for innhold 2">
            <a:extLst>
              <a:ext uri="{FF2B5EF4-FFF2-40B4-BE49-F238E27FC236}">
                <a16:creationId xmlns:a16="http://schemas.microsoft.com/office/drawing/2014/main" id="{0513CF02-AA8F-F81A-14EB-4EE22D35F9F6}"/>
              </a:ext>
            </a:extLst>
          </p:cNvPr>
          <p:cNvSpPr>
            <a:spLocks noGrp="1"/>
          </p:cNvSpPr>
          <p:nvPr>
            <p:ph idx="1"/>
          </p:nvPr>
        </p:nvSpPr>
        <p:spPr/>
        <p:txBody>
          <a:bodyPr/>
          <a:lstStyle/>
          <a:p>
            <a:pPr marL="0" indent="0">
              <a:buNone/>
            </a:pPr>
            <a:r>
              <a:rPr lang="nb-NO" dirty="0"/>
              <a:t>Nivå AA</a:t>
            </a:r>
          </a:p>
          <a:p>
            <a:pPr marL="0" indent="0">
              <a:buNone/>
            </a:pPr>
            <a:endParaRPr lang="nb-NO" dirty="0"/>
          </a:p>
          <a:p>
            <a:pPr marL="0" indent="0">
              <a:buNone/>
            </a:pPr>
            <a:r>
              <a:rPr lang="nb-NO" dirty="0"/>
              <a:t>Menneskelig språk i de enkelte avsnittene eller setningene som innholdet består av, kan bli programmatisk bestemt. Unntaket er egennavn, tekniske termer, ord av ubestemmelig språklig opphav samt ord eller uttrykk som har blitt en del av språket i den omkringliggende teksten.</a:t>
            </a:r>
          </a:p>
        </p:txBody>
      </p:sp>
    </p:spTree>
    <p:extLst>
      <p:ext uri="{BB962C8B-B14F-4D97-AF65-F5344CB8AC3E}">
        <p14:creationId xmlns:p14="http://schemas.microsoft.com/office/powerpoint/2010/main" val="575970483"/>
      </p:ext>
    </p:extLst>
  </p:cSld>
  <p:clrMapOvr>
    <a:masterClrMapping/>
  </p:clrMapOvr>
  <p:transition spd="slow" advTm="59799">
    <p:wipe/>
  </p:transition>
  <p:extLst>
    <p:ext uri="{E180D4A7-C9FB-4DFB-919C-405C955672EB}">
      <p14:showEvtLst xmlns:p14="http://schemas.microsoft.com/office/powerpoint/2010/main">
        <p14:playEvt time="3" objId="4"/>
        <p14:stopEvt time="59362"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490BABE-E8D0-F31B-3BB7-31F479DFA3D8}"/>
              </a:ext>
            </a:extLst>
          </p:cNvPr>
          <p:cNvSpPr>
            <a:spLocks noGrp="1"/>
          </p:cNvSpPr>
          <p:nvPr>
            <p:ph type="title"/>
          </p:nvPr>
        </p:nvSpPr>
        <p:spPr/>
        <p:txBody>
          <a:bodyPr/>
          <a:lstStyle/>
          <a:p>
            <a:r>
              <a:rPr lang="nb-NO" dirty="0"/>
              <a:t>Nordiske nasjonalsanger</a:t>
            </a:r>
          </a:p>
        </p:txBody>
      </p:sp>
      <p:sp>
        <p:nvSpPr>
          <p:cNvPr id="3" name="Plassholder for innhold 2">
            <a:extLst>
              <a:ext uri="{FF2B5EF4-FFF2-40B4-BE49-F238E27FC236}">
                <a16:creationId xmlns:a16="http://schemas.microsoft.com/office/drawing/2014/main" id="{40C62DE7-E0CB-65C7-B871-49F3B6867365}"/>
              </a:ext>
            </a:extLst>
          </p:cNvPr>
          <p:cNvSpPr>
            <a:spLocks noGrp="1"/>
          </p:cNvSpPr>
          <p:nvPr>
            <p:ph idx="1"/>
          </p:nvPr>
        </p:nvSpPr>
        <p:spPr>
          <a:xfrm>
            <a:off x="838200" y="1815465"/>
            <a:ext cx="10515600" cy="4351338"/>
          </a:xfrm>
        </p:spPr>
        <p:txBody>
          <a:bodyPr/>
          <a:lstStyle/>
          <a:p>
            <a:r>
              <a:rPr lang="da-DK" dirty="0"/>
              <a:t>Der er et yndigt land</a:t>
            </a:r>
          </a:p>
          <a:p>
            <a:r>
              <a:rPr lang="nb-NO" dirty="0"/>
              <a:t>Ja vi elsker dette landet</a:t>
            </a:r>
          </a:p>
          <a:p>
            <a:r>
              <a:rPr lang="fi-FI" dirty="0"/>
              <a:t>Maamme</a:t>
            </a:r>
          </a:p>
          <a:p>
            <a:r>
              <a:rPr lang="sv-SE" dirty="0"/>
              <a:t>Du gamla, du fria</a:t>
            </a:r>
          </a:p>
          <a:p>
            <a:r>
              <a:rPr lang="is-IS" dirty="0"/>
              <a:t>Lofsöngur</a:t>
            </a:r>
          </a:p>
        </p:txBody>
      </p:sp>
    </p:spTree>
    <p:extLst>
      <p:ext uri="{BB962C8B-B14F-4D97-AF65-F5344CB8AC3E}">
        <p14:creationId xmlns:p14="http://schemas.microsoft.com/office/powerpoint/2010/main" val="3190798615"/>
      </p:ext>
    </p:extLst>
  </p:cSld>
  <p:clrMapOvr>
    <a:masterClrMapping/>
  </p:clrMapOvr>
  <p:transition spd="slow" advTm="1801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nordisk.wav"/>
                                        </p:tgtEl>
                                      </p:cMediaNode>
                                    </p:audio>
                                  </p:subTnLst>
                                </p:cTn>
                              </p:par>
                            </p:childTnLst>
                          </p:cTn>
                        </p:par>
                        <p:par>
                          <p:cTn id="7" fill="hold">
                            <p:stCondLst>
                              <p:cond delay="0"/>
                            </p:stCondLst>
                            <p:childTnLst>
                              <p:par>
                                <p:cTn id="8" presetID="1" presetClass="entr" presetSubtype="0" fill="hold" nodeType="afterEffect">
                                  <p:stCondLst>
                                    <p:cond delay="3000"/>
                                  </p:stCondLst>
                                  <p:childTnLst>
                                    <p:set>
                                      <p:cBhvr>
                                        <p:cTn id="9" dur="1" fill="hold">
                                          <p:stCondLst>
                                            <p:cond delay="0"/>
                                          </p:stCondLst>
                                        </p:cTn>
                                        <p:tgtEl>
                                          <p:spTgt spid="3">
                                            <p:txEl>
                                              <p:pRg st="0" end="0"/>
                                            </p:txEl>
                                          </p:spTgt>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4" name="nordisk-dansk.wav"/>
                                        </p:tgtEl>
                                      </p:cMediaNode>
                                    </p:audio>
                                  </p:subTnLst>
                                </p:cTn>
                              </p:par>
                            </p:childTnLst>
                          </p:cTn>
                        </p:par>
                        <p:par>
                          <p:cTn id="10" fill="hold">
                            <p:stCondLst>
                              <p:cond delay="3000"/>
                            </p:stCondLst>
                            <p:childTnLst>
                              <p:par>
                                <p:cTn id="11" presetID="1" presetClass="entr" presetSubtype="0" fill="hold" nodeType="afterEffect">
                                  <p:stCondLst>
                                    <p:cond delay="3000"/>
                                  </p:stCondLst>
                                  <p:childTnLst>
                                    <p:set>
                                      <p:cBhvr>
                                        <p:cTn id="12" dur="1" fill="hold">
                                          <p:stCondLst>
                                            <p:cond delay="0"/>
                                          </p:stCondLst>
                                        </p:cTn>
                                        <p:tgtEl>
                                          <p:spTgt spid="3">
                                            <p:txEl>
                                              <p:pRg st="1" end="1"/>
                                            </p:txEl>
                                          </p:spTgt>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5" name="nordisk-norsk.wav"/>
                                        </p:tgtEl>
                                      </p:cMediaNode>
                                    </p:audio>
                                  </p:subTnLst>
                                </p:cTn>
                              </p:par>
                            </p:childTnLst>
                          </p:cTn>
                        </p:par>
                        <p:par>
                          <p:cTn id="13" fill="hold">
                            <p:stCondLst>
                              <p:cond delay="6000"/>
                            </p:stCondLst>
                            <p:childTnLst>
                              <p:par>
                                <p:cTn id="14" presetID="1" presetClass="entr" presetSubtype="0" fill="hold" nodeType="afterEffect">
                                  <p:stCondLst>
                                    <p:cond delay="3000"/>
                                  </p:stCondLst>
                                  <p:childTnLst>
                                    <p:set>
                                      <p:cBhvr>
                                        <p:cTn id="15" dur="1" fill="hold">
                                          <p:stCondLst>
                                            <p:cond delay="0"/>
                                          </p:stCondLst>
                                        </p:cTn>
                                        <p:tgtEl>
                                          <p:spTgt spid="3">
                                            <p:txEl>
                                              <p:pRg st="2" end="2"/>
                                            </p:txEl>
                                          </p:spTgt>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6" name="nordisk-finsk.wav"/>
                                        </p:tgtEl>
                                      </p:cMediaNode>
                                    </p:audio>
                                  </p:subTnLst>
                                </p:cTn>
                              </p:par>
                            </p:childTnLst>
                          </p:cTn>
                        </p:par>
                        <p:par>
                          <p:cTn id="16" fill="hold">
                            <p:stCondLst>
                              <p:cond delay="9000"/>
                            </p:stCondLst>
                            <p:childTnLst>
                              <p:par>
                                <p:cTn id="17" presetID="1" presetClass="entr" presetSubtype="0" fill="hold" nodeType="afterEffect">
                                  <p:stCondLst>
                                    <p:cond delay="300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7" name="nordisk-svensk.wav"/>
                                        </p:tgtEl>
                                      </p:cMediaNode>
                                    </p:audio>
                                  </p:subTnLst>
                                </p:cTn>
                              </p:par>
                            </p:childTnLst>
                          </p:cTn>
                        </p:par>
                        <p:par>
                          <p:cTn id="19" fill="hold">
                            <p:stCondLst>
                              <p:cond delay="12000"/>
                            </p:stCondLst>
                            <p:childTnLst>
                              <p:par>
                                <p:cTn id="20" presetID="1" presetClass="entr" presetSubtype="0" fill="hold" nodeType="afterEffect">
                                  <p:stCondLst>
                                    <p:cond delay="3000"/>
                                  </p:stCondLst>
                                  <p:childTnLst>
                                    <p:set>
                                      <p:cBhvr>
                                        <p:cTn id="21" dur="1" fill="hold">
                                          <p:stCondLst>
                                            <p:cond delay="0"/>
                                          </p:stCondLst>
                                        </p:cTn>
                                        <p:tgtEl>
                                          <p:spTgt spid="3">
                                            <p:txEl>
                                              <p:pRg st="4" end="4"/>
                                            </p:txEl>
                                          </p:spTgt>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8" name="nordisk-isla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1014</TotalTime>
  <Words>1465</Words>
  <Application>Microsoft Office PowerPoint</Application>
  <PresentationFormat>Widescreen</PresentationFormat>
  <Paragraphs>99</Paragraphs>
  <Slides>21</Slides>
  <Notes>21</Notes>
  <HiddenSlides>0</HiddenSlides>
  <MMClips>3</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21</vt:i4>
      </vt:variant>
    </vt:vector>
  </HeadingPairs>
  <TitlesOfParts>
    <vt:vector size="26" baseType="lpstr">
      <vt:lpstr>Arial</vt:lpstr>
      <vt:lpstr>Calibri</vt:lpstr>
      <vt:lpstr>Calibri Light</vt:lpstr>
      <vt:lpstr>Courier New</vt:lpstr>
      <vt:lpstr>Office-tema</vt:lpstr>
      <vt:lpstr>3.1 Leselig</vt:lpstr>
      <vt:lpstr>3.1.1 Språk på siden</vt:lpstr>
      <vt:lpstr>Hvorfor skal sidespråk angis?</vt:lpstr>
      <vt:lpstr>Lang-attributtet</vt:lpstr>
      <vt:lpstr>Sjekk sidespråk</vt:lpstr>
      <vt:lpstr>Sjekk sidespråk på mobil</vt:lpstr>
      <vt:lpstr>Dustin-demo</vt:lpstr>
      <vt:lpstr>3.1.2 Språk på deler av innhold</vt:lpstr>
      <vt:lpstr>Nordiske nasjonalsanger</vt:lpstr>
      <vt:lpstr>Merk språk i Microsoft word</vt:lpstr>
      <vt:lpstr>3.1.3 Uvanlige ord</vt:lpstr>
      <vt:lpstr>Teknikker for 3.1.3</vt:lpstr>
      <vt:lpstr>3.1.4 Forkortelser</vt:lpstr>
      <vt:lpstr>Teknikker for 3.1.4</vt:lpstr>
      <vt:lpstr>3.1.5 Nivå for leseferdighet</vt:lpstr>
      <vt:lpstr>Omgjøring av anneninstans til ugunst for parten</vt:lpstr>
      <vt:lpstr>Leseferdighet</vt:lpstr>
      <vt:lpstr>Klarspråkshjelpen</vt:lpstr>
      <vt:lpstr>3.1.6 Uttale</vt:lpstr>
      <vt:lpstr>Teknikker for 3.1.6</vt:lpstr>
      <vt:lpstr>Kokt ned til beinet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3.1 Leselig</dc:title>
  <dc:creator>Vatnaland, Vetle</dc:creator>
  <cp:lastModifiedBy>Tollefsen, Morten</cp:lastModifiedBy>
  <cp:revision>27</cp:revision>
  <dcterms:created xsi:type="dcterms:W3CDTF">2023-11-29T14:14:36Z</dcterms:created>
  <dcterms:modified xsi:type="dcterms:W3CDTF">2024-02-19T13:25:48Z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396317e-03ca-4ddd-bc6f-adf29e7f1a41_Enabled">
    <vt:lpwstr>true</vt:lpwstr>
  </property>
  <property fmtid="{D5CDD505-2E9C-101B-9397-08002B2CF9AE}" pid="3" name="MSIP_Label_9396317e-03ca-4ddd-bc6f-adf29e7f1a41_SetDate">
    <vt:lpwstr>2023-11-29T14:14:54Z</vt:lpwstr>
  </property>
  <property fmtid="{D5CDD505-2E9C-101B-9397-08002B2CF9AE}" pid="4" name="MSIP_Label_9396317e-03ca-4ddd-bc6f-adf29e7f1a41_Method">
    <vt:lpwstr>Standard</vt:lpwstr>
  </property>
  <property fmtid="{D5CDD505-2E9C-101B-9397-08002B2CF9AE}" pid="5" name="MSIP_Label_9396317e-03ca-4ddd-bc6f-adf29e7f1a41_Name">
    <vt:lpwstr>9396317e-03ca-4ddd-bc6f-adf29e7f1a41</vt:lpwstr>
  </property>
  <property fmtid="{D5CDD505-2E9C-101B-9397-08002B2CF9AE}" pid="6" name="MSIP_Label_9396317e-03ca-4ddd-bc6f-adf29e7f1a41_SiteId">
    <vt:lpwstr>62366534-1ec3-4962-8869-9b5535279d0b</vt:lpwstr>
  </property>
  <property fmtid="{D5CDD505-2E9C-101B-9397-08002B2CF9AE}" pid="7" name="MSIP_Label_9396317e-03ca-4ddd-bc6f-adf29e7f1a41_ActionId">
    <vt:lpwstr>f206e312-c518-4755-aae7-ed08a1d77258</vt:lpwstr>
  </property>
  <property fmtid="{D5CDD505-2E9C-101B-9397-08002B2CF9AE}" pid="8" name="MSIP_Label_9396317e-03ca-4ddd-bc6f-adf29e7f1a41_ContentBits">
    <vt:lpwstr>0</vt:lpwstr>
  </property>
</Properties>
</file>