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0" r:id="rId4"/>
    <p:sldId id="261" r:id="rId5"/>
    <p:sldId id="258" r:id="rId6"/>
    <p:sldId id="266" r:id="rId7"/>
    <p:sldId id="267" r:id="rId8"/>
    <p:sldId id="259" r:id="rId9"/>
    <p:sldId id="262" r:id="rId10"/>
    <p:sldId id="263" r:id="rId11"/>
    <p:sldId id="264" r:id="rId12"/>
    <p:sldId id="265" r:id="rId13"/>
    <p:sldId id="268" r:id="rId1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BDACD-C86E-4C5B-9645-8C3D8FBF14B7}" v="9" dt="2023-12-11T12:26:30.026"/>
    <p1510:client id="{57ACE81C-98E6-4347-B801-383DF06211ED}" v="141" dt="2023-12-11T12:46:21.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llefsen, Morten" userId="04542701-ebbc-4cf0-99ea-a55f9ef98c48" providerId="ADAL" clId="{57ACE81C-98E6-4347-B801-383DF06211ED}"/>
    <pc:docChg chg="undo custSel addSld delSld modSld">
      <pc:chgData name="Tollefsen, Morten" userId="04542701-ebbc-4cf0-99ea-a55f9ef98c48" providerId="ADAL" clId="{57ACE81C-98E6-4347-B801-383DF06211ED}" dt="2023-12-11T12:46:21.787" v="434" actId="20577"/>
      <pc:docMkLst>
        <pc:docMk/>
      </pc:docMkLst>
      <pc:sldChg chg="modNotesTx">
        <pc:chgData name="Tollefsen, Morten" userId="04542701-ebbc-4cf0-99ea-a55f9ef98c48" providerId="ADAL" clId="{57ACE81C-98E6-4347-B801-383DF06211ED}" dt="2023-12-06T12:52:14.633" v="3" actId="20577"/>
        <pc:sldMkLst>
          <pc:docMk/>
          <pc:sldMk cId="3808164706" sldId="259"/>
        </pc:sldMkLst>
      </pc:sldChg>
      <pc:sldChg chg="modSp new mod">
        <pc:chgData name="Tollefsen, Morten" userId="04542701-ebbc-4cf0-99ea-a55f9ef98c48" providerId="ADAL" clId="{57ACE81C-98E6-4347-B801-383DF06211ED}" dt="2023-12-06T12:53:31.779" v="26" actId="20577"/>
        <pc:sldMkLst>
          <pc:docMk/>
          <pc:sldMk cId="2501657409" sldId="260"/>
        </pc:sldMkLst>
        <pc:spChg chg="mod">
          <ac:chgData name="Tollefsen, Morten" userId="04542701-ebbc-4cf0-99ea-a55f9ef98c48" providerId="ADAL" clId="{57ACE81C-98E6-4347-B801-383DF06211ED}" dt="2023-12-06T12:53:06.109" v="22" actId="20577"/>
          <ac:spMkLst>
            <pc:docMk/>
            <pc:sldMk cId="2501657409" sldId="260"/>
            <ac:spMk id="2" creationId="{3AF7B25B-F138-9EE4-DE1A-839368ECDC88}"/>
          </ac:spMkLst>
        </pc:spChg>
        <pc:spChg chg="mod">
          <ac:chgData name="Tollefsen, Morten" userId="04542701-ebbc-4cf0-99ea-a55f9ef98c48" providerId="ADAL" clId="{57ACE81C-98E6-4347-B801-383DF06211ED}" dt="2023-12-06T12:53:31.779" v="26" actId="20577"/>
          <ac:spMkLst>
            <pc:docMk/>
            <pc:sldMk cId="2501657409" sldId="260"/>
            <ac:spMk id="3" creationId="{DE1D0DDB-1B83-EF5A-126C-93474ECD3710}"/>
          </ac:spMkLst>
        </pc:spChg>
      </pc:sldChg>
      <pc:sldChg chg="modSp new mod">
        <pc:chgData name="Tollefsen, Morten" userId="04542701-ebbc-4cf0-99ea-a55f9ef98c48" providerId="ADAL" clId="{57ACE81C-98E6-4347-B801-383DF06211ED}" dt="2023-12-06T12:56:39.314" v="92" actId="20577"/>
        <pc:sldMkLst>
          <pc:docMk/>
          <pc:sldMk cId="1018092641" sldId="261"/>
        </pc:sldMkLst>
        <pc:spChg chg="mod">
          <ac:chgData name="Tollefsen, Morten" userId="04542701-ebbc-4cf0-99ea-a55f9ef98c48" providerId="ADAL" clId="{57ACE81C-98E6-4347-B801-383DF06211ED}" dt="2023-12-06T12:54:02.837" v="71" actId="20577"/>
          <ac:spMkLst>
            <pc:docMk/>
            <pc:sldMk cId="1018092641" sldId="261"/>
            <ac:spMk id="2" creationId="{0ADF505F-1555-B197-DDBF-D13D334D7FBD}"/>
          </ac:spMkLst>
        </pc:spChg>
        <pc:spChg chg="mod">
          <ac:chgData name="Tollefsen, Morten" userId="04542701-ebbc-4cf0-99ea-a55f9ef98c48" providerId="ADAL" clId="{57ACE81C-98E6-4347-B801-383DF06211ED}" dt="2023-12-06T12:56:39.314" v="92" actId="20577"/>
          <ac:spMkLst>
            <pc:docMk/>
            <pc:sldMk cId="1018092641" sldId="261"/>
            <ac:spMk id="3" creationId="{D3009FA0-76F9-3DC4-C26A-958A4AC8885C}"/>
          </ac:spMkLst>
        </pc:spChg>
      </pc:sldChg>
      <pc:sldChg chg="modSp new mod">
        <pc:chgData name="Tollefsen, Morten" userId="04542701-ebbc-4cf0-99ea-a55f9ef98c48" providerId="ADAL" clId="{57ACE81C-98E6-4347-B801-383DF06211ED}" dt="2023-12-11T07:38:36.307" v="115" actId="6549"/>
        <pc:sldMkLst>
          <pc:docMk/>
          <pc:sldMk cId="3054006833" sldId="262"/>
        </pc:sldMkLst>
        <pc:spChg chg="mod">
          <ac:chgData name="Tollefsen, Morten" userId="04542701-ebbc-4cf0-99ea-a55f9ef98c48" providerId="ADAL" clId="{57ACE81C-98E6-4347-B801-383DF06211ED}" dt="2023-12-11T07:37:53.415" v="108" actId="20577"/>
          <ac:spMkLst>
            <pc:docMk/>
            <pc:sldMk cId="3054006833" sldId="262"/>
            <ac:spMk id="2" creationId="{79895CE0-C60C-3EB0-382D-4E13A3609E82}"/>
          </ac:spMkLst>
        </pc:spChg>
        <pc:spChg chg="mod">
          <ac:chgData name="Tollefsen, Morten" userId="04542701-ebbc-4cf0-99ea-a55f9ef98c48" providerId="ADAL" clId="{57ACE81C-98E6-4347-B801-383DF06211ED}" dt="2023-12-11T07:38:36.307" v="115" actId="6549"/>
          <ac:spMkLst>
            <pc:docMk/>
            <pc:sldMk cId="3054006833" sldId="262"/>
            <ac:spMk id="3" creationId="{B350071D-5775-C07D-90AC-9CB0BF578DBB}"/>
          </ac:spMkLst>
        </pc:spChg>
      </pc:sldChg>
      <pc:sldChg chg="addSp delSp modSp new mod">
        <pc:chgData name="Tollefsen, Morten" userId="04542701-ebbc-4cf0-99ea-a55f9ef98c48" providerId="ADAL" clId="{57ACE81C-98E6-4347-B801-383DF06211ED}" dt="2023-12-11T07:46:20.344" v="232" actId="478"/>
        <pc:sldMkLst>
          <pc:docMk/>
          <pc:sldMk cId="3468125611" sldId="263"/>
        </pc:sldMkLst>
        <pc:spChg chg="mod">
          <ac:chgData name="Tollefsen, Morten" userId="04542701-ebbc-4cf0-99ea-a55f9ef98c48" providerId="ADAL" clId="{57ACE81C-98E6-4347-B801-383DF06211ED}" dt="2023-12-11T07:43:42.267" v="153"/>
          <ac:spMkLst>
            <pc:docMk/>
            <pc:sldMk cId="3468125611" sldId="263"/>
            <ac:spMk id="2" creationId="{7332BBDD-6B41-7E1D-06E3-49B74C55B746}"/>
          </ac:spMkLst>
        </pc:spChg>
        <pc:spChg chg="del">
          <ac:chgData name="Tollefsen, Morten" userId="04542701-ebbc-4cf0-99ea-a55f9ef98c48" providerId="ADAL" clId="{57ACE81C-98E6-4347-B801-383DF06211ED}" dt="2023-12-11T07:44:27.727" v="154" actId="22"/>
          <ac:spMkLst>
            <pc:docMk/>
            <pc:sldMk cId="3468125611" sldId="263"/>
            <ac:spMk id="3" creationId="{BBE3E433-9AC2-D7FE-C90B-E38DEA4D4A37}"/>
          </ac:spMkLst>
        </pc:spChg>
        <pc:spChg chg="add mod">
          <ac:chgData name="Tollefsen, Morten" userId="04542701-ebbc-4cf0-99ea-a55f9ef98c48" providerId="ADAL" clId="{57ACE81C-98E6-4347-B801-383DF06211ED}" dt="2023-12-11T07:46:20.344" v="232" actId="478"/>
          <ac:spMkLst>
            <pc:docMk/>
            <pc:sldMk cId="3468125611" sldId="263"/>
            <ac:spMk id="9" creationId="{8B4DF724-252B-0FC4-5640-E5EE789D06D7}"/>
          </ac:spMkLst>
        </pc:spChg>
        <pc:picChg chg="add del mod ord">
          <ac:chgData name="Tollefsen, Morten" userId="04542701-ebbc-4cf0-99ea-a55f9ef98c48" providerId="ADAL" clId="{57ACE81C-98E6-4347-B801-383DF06211ED}" dt="2023-12-11T07:46:20.344" v="232" actId="478"/>
          <ac:picMkLst>
            <pc:docMk/>
            <pc:sldMk cId="3468125611" sldId="263"/>
            <ac:picMk id="5" creationId="{C98BCFF9-1C2B-71C9-FB04-3EFE67C129B7}"/>
          </ac:picMkLst>
        </pc:picChg>
        <pc:picChg chg="add mod">
          <ac:chgData name="Tollefsen, Morten" userId="04542701-ebbc-4cf0-99ea-a55f9ef98c48" providerId="ADAL" clId="{57ACE81C-98E6-4347-B801-383DF06211ED}" dt="2023-12-11T07:45:52.097" v="231" actId="962"/>
          <ac:picMkLst>
            <pc:docMk/>
            <pc:sldMk cId="3468125611" sldId="263"/>
            <ac:picMk id="7" creationId="{939F7F12-0497-3429-A582-4C32099781C9}"/>
          </ac:picMkLst>
        </pc:picChg>
      </pc:sldChg>
      <pc:sldChg chg="addSp delSp modSp new del mod">
        <pc:chgData name="Tollefsen, Morten" userId="04542701-ebbc-4cf0-99ea-a55f9ef98c48" providerId="ADAL" clId="{57ACE81C-98E6-4347-B801-383DF06211ED}" dt="2023-12-11T07:42:53.983" v="151" actId="47"/>
        <pc:sldMkLst>
          <pc:docMk/>
          <pc:sldMk cId="3667612870" sldId="263"/>
        </pc:sldMkLst>
        <pc:spChg chg="mod">
          <ac:chgData name="Tollefsen, Morten" userId="04542701-ebbc-4cf0-99ea-a55f9ef98c48" providerId="ADAL" clId="{57ACE81C-98E6-4347-B801-383DF06211ED}" dt="2023-12-11T07:40:06.846" v="145" actId="20577"/>
          <ac:spMkLst>
            <pc:docMk/>
            <pc:sldMk cId="3667612870" sldId="263"/>
            <ac:spMk id="2" creationId="{57ED248B-9B7F-D404-3BEC-172E65AAB86D}"/>
          </ac:spMkLst>
        </pc:spChg>
        <pc:spChg chg="add del">
          <ac:chgData name="Tollefsen, Morten" userId="04542701-ebbc-4cf0-99ea-a55f9ef98c48" providerId="ADAL" clId="{57ACE81C-98E6-4347-B801-383DF06211ED}" dt="2023-12-11T07:42:18.534" v="150" actId="22"/>
          <ac:spMkLst>
            <pc:docMk/>
            <pc:sldMk cId="3667612870" sldId="263"/>
            <ac:spMk id="3" creationId="{1765D0FC-DE59-9601-2D98-D99C47504EE2}"/>
          </ac:spMkLst>
        </pc:spChg>
        <pc:picChg chg="add del mod ord">
          <ac:chgData name="Tollefsen, Morten" userId="04542701-ebbc-4cf0-99ea-a55f9ef98c48" providerId="ADAL" clId="{57ACE81C-98E6-4347-B801-383DF06211ED}" dt="2023-12-11T07:42:12.039" v="149" actId="22"/>
          <ac:picMkLst>
            <pc:docMk/>
            <pc:sldMk cId="3667612870" sldId="263"/>
            <ac:picMk id="5" creationId="{011FA4FD-990A-3EA7-7E3A-B4B9687B097B}"/>
          </ac:picMkLst>
        </pc:picChg>
        <pc:picChg chg="add del">
          <ac:chgData name="Tollefsen, Morten" userId="04542701-ebbc-4cf0-99ea-a55f9ef98c48" providerId="ADAL" clId="{57ACE81C-98E6-4347-B801-383DF06211ED}" dt="2023-12-11T07:42:10.780" v="148" actId="22"/>
          <ac:picMkLst>
            <pc:docMk/>
            <pc:sldMk cId="3667612870" sldId="263"/>
            <ac:picMk id="7" creationId="{BCAEAEE6-573B-90AE-22C9-C58B3E87B259}"/>
          </ac:picMkLst>
        </pc:picChg>
        <pc:picChg chg="add mod ord">
          <ac:chgData name="Tollefsen, Morten" userId="04542701-ebbc-4cf0-99ea-a55f9ef98c48" providerId="ADAL" clId="{57ACE81C-98E6-4347-B801-383DF06211ED}" dt="2023-12-11T07:42:18.534" v="150" actId="22"/>
          <ac:picMkLst>
            <pc:docMk/>
            <pc:sldMk cId="3667612870" sldId="263"/>
            <ac:picMk id="9" creationId="{529924B8-4B40-0EFE-09B1-D7C5B09C14A7}"/>
          </ac:picMkLst>
        </pc:picChg>
      </pc:sldChg>
      <pc:sldChg chg="addSp delSp modSp new mod modAnim">
        <pc:chgData name="Tollefsen, Morten" userId="04542701-ebbc-4cf0-99ea-a55f9ef98c48" providerId="ADAL" clId="{57ACE81C-98E6-4347-B801-383DF06211ED}" dt="2023-12-11T12:42:30.777" v="320"/>
        <pc:sldMkLst>
          <pc:docMk/>
          <pc:sldMk cId="823522136" sldId="264"/>
        </pc:sldMkLst>
        <pc:spChg chg="mod">
          <ac:chgData name="Tollefsen, Morten" userId="04542701-ebbc-4cf0-99ea-a55f9ef98c48" providerId="ADAL" clId="{57ACE81C-98E6-4347-B801-383DF06211ED}" dt="2023-12-11T07:46:51.326" v="248" actId="20577"/>
          <ac:spMkLst>
            <pc:docMk/>
            <pc:sldMk cId="823522136" sldId="264"/>
            <ac:spMk id="2" creationId="{71F217FD-5908-4EAA-E908-4D5CDF983B76}"/>
          </ac:spMkLst>
        </pc:spChg>
        <pc:spChg chg="del">
          <ac:chgData name="Tollefsen, Morten" userId="04542701-ebbc-4cf0-99ea-a55f9ef98c48" providerId="ADAL" clId="{57ACE81C-98E6-4347-B801-383DF06211ED}" dt="2023-12-11T12:42:11.937" v="318"/>
          <ac:spMkLst>
            <pc:docMk/>
            <pc:sldMk cId="823522136" sldId="264"/>
            <ac:spMk id="3" creationId="{97BF1496-9606-6B8C-9C85-1E1758A14EC9}"/>
          </ac:spMkLst>
        </pc:spChg>
        <pc:picChg chg="add mod">
          <ac:chgData name="Tollefsen, Morten" userId="04542701-ebbc-4cf0-99ea-a55f9ef98c48" providerId="ADAL" clId="{57ACE81C-98E6-4347-B801-383DF06211ED}" dt="2023-12-11T12:42:11.937" v="318"/>
          <ac:picMkLst>
            <pc:docMk/>
            <pc:sldMk cId="823522136" sldId="264"/>
            <ac:picMk id="4" creationId="{0949CBBA-D8FD-CB7C-4C7F-C65ABEBF8B11}"/>
          </ac:picMkLst>
        </pc:picChg>
      </pc:sldChg>
      <pc:sldChg chg="addSp delSp modSp new mod modAnim">
        <pc:chgData name="Tollefsen, Morten" userId="04542701-ebbc-4cf0-99ea-a55f9ef98c48" providerId="ADAL" clId="{57ACE81C-98E6-4347-B801-383DF06211ED}" dt="2023-12-11T12:43:31.298" v="323"/>
        <pc:sldMkLst>
          <pc:docMk/>
          <pc:sldMk cId="712514201" sldId="265"/>
        </pc:sldMkLst>
        <pc:spChg chg="mod">
          <ac:chgData name="Tollefsen, Morten" userId="04542701-ebbc-4cf0-99ea-a55f9ef98c48" providerId="ADAL" clId="{57ACE81C-98E6-4347-B801-383DF06211ED}" dt="2023-12-11T07:47:27.082" v="273" actId="20577"/>
          <ac:spMkLst>
            <pc:docMk/>
            <pc:sldMk cId="712514201" sldId="265"/>
            <ac:spMk id="2" creationId="{3D7CC877-1C97-1FC0-3182-C31693356D0D}"/>
          </ac:spMkLst>
        </pc:spChg>
        <pc:spChg chg="del">
          <ac:chgData name="Tollefsen, Morten" userId="04542701-ebbc-4cf0-99ea-a55f9ef98c48" providerId="ADAL" clId="{57ACE81C-98E6-4347-B801-383DF06211ED}" dt="2023-12-11T12:43:08.741" v="321"/>
          <ac:spMkLst>
            <pc:docMk/>
            <pc:sldMk cId="712514201" sldId="265"/>
            <ac:spMk id="3" creationId="{FFE11104-0B92-72AC-9F88-3D0F217EB4E1}"/>
          </ac:spMkLst>
        </pc:spChg>
        <pc:picChg chg="add mod">
          <ac:chgData name="Tollefsen, Morten" userId="04542701-ebbc-4cf0-99ea-a55f9ef98c48" providerId="ADAL" clId="{57ACE81C-98E6-4347-B801-383DF06211ED}" dt="2023-12-11T12:43:08.741" v="321"/>
          <ac:picMkLst>
            <pc:docMk/>
            <pc:sldMk cId="712514201" sldId="265"/>
            <ac:picMk id="4" creationId="{D7354B02-1F92-907E-9997-E78B3EB1BB87}"/>
          </ac:picMkLst>
        </pc:picChg>
      </pc:sldChg>
      <pc:sldChg chg="modSp new mod">
        <pc:chgData name="Tollefsen, Morten" userId="04542701-ebbc-4cf0-99ea-a55f9ef98c48" providerId="ADAL" clId="{57ACE81C-98E6-4347-B801-383DF06211ED}" dt="2023-12-11T10:23:34.478" v="293" actId="20577"/>
        <pc:sldMkLst>
          <pc:docMk/>
          <pc:sldMk cId="1610511757" sldId="266"/>
        </pc:sldMkLst>
        <pc:spChg chg="mod">
          <ac:chgData name="Tollefsen, Morten" userId="04542701-ebbc-4cf0-99ea-a55f9ef98c48" providerId="ADAL" clId="{57ACE81C-98E6-4347-B801-383DF06211ED}" dt="2023-12-11T10:22:56.924" v="289" actId="20577"/>
          <ac:spMkLst>
            <pc:docMk/>
            <pc:sldMk cId="1610511757" sldId="266"/>
            <ac:spMk id="2" creationId="{1C0D6BED-DF94-22B6-064D-A42E99568767}"/>
          </ac:spMkLst>
        </pc:spChg>
        <pc:spChg chg="mod">
          <ac:chgData name="Tollefsen, Morten" userId="04542701-ebbc-4cf0-99ea-a55f9ef98c48" providerId="ADAL" clId="{57ACE81C-98E6-4347-B801-383DF06211ED}" dt="2023-12-11T10:23:34.478" v="293" actId="20577"/>
          <ac:spMkLst>
            <pc:docMk/>
            <pc:sldMk cId="1610511757" sldId="266"/>
            <ac:spMk id="3" creationId="{DF63814D-953A-AD41-C7BF-65539B19B069}"/>
          </ac:spMkLst>
        </pc:spChg>
      </pc:sldChg>
      <pc:sldChg chg="addSp delSp modSp new mod modAnim">
        <pc:chgData name="Tollefsen, Morten" userId="04542701-ebbc-4cf0-99ea-a55f9ef98c48" providerId="ADAL" clId="{57ACE81C-98E6-4347-B801-383DF06211ED}" dt="2023-12-11T12:41:11.016" v="317"/>
        <pc:sldMkLst>
          <pc:docMk/>
          <pc:sldMk cId="2408449147" sldId="267"/>
        </pc:sldMkLst>
        <pc:spChg chg="mod">
          <ac:chgData name="Tollefsen, Morten" userId="04542701-ebbc-4cf0-99ea-a55f9ef98c48" providerId="ADAL" clId="{57ACE81C-98E6-4347-B801-383DF06211ED}" dt="2023-12-11T12:39:38.301" v="312" actId="20577"/>
          <ac:spMkLst>
            <pc:docMk/>
            <pc:sldMk cId="2408449147" sldId="267"/>
            <ac:spMk id="2" creationId="{FA383165-4F5C-5BE0-FAA2-424433E70D13}"/>
          </ac:spMkLst>
        </pc:spChg>
        <pc:spChg chg="del mod">
          <ac:chgData name="Tollefsen, Morten" userId="04542701-ebbc-4cf0-99ea-a55f9ef98c48" providerId="ADAL" clId="{57ACE81C-98E6-4347-B801-383DF06211ED}" dt="2023-12-11T12:40:25.016" v="315"/>
          <ac:spMkLst>
            <pc:docMk/>
            <pc:sldMk cId="2408449147" sldId="267"/>
            <ac:spMk id="3" creationId="{48D8E0DD-E45D-14BE-A7D2-E9F27B3DA249}"/>
          </ac:spMkLst>
        </pc:spChg>
        <pc:picChg chg="add mod">
          <ac:chgData name="Tollefsen, Morten" userId="04542701-ebbc-4cf0-99ea-a55f9ef98c48" providerId="ADAL" clId="{57ACE81C-98E6-4347-B801-383DF06211ED}" dt="2023-12-11T12:40:25.016" v="315"/>
          <ac:picMkLst>
            <pc:docMk/>
            <pc:sldMk cId="2408449147" sldId="267"/>
            <ac:picMk id="4" creationId="{F252477B-3537-CD88-0EB2-466037564B99}"/>
          </ac:picMkLst>
        </pc:picChg>
      </pc:sldChg>
      <pc:sldChg chg="modSp new mod">
        <pc:chgData name="Tollefsen, Morten" userId="04542701-ebbc-4cf0-99ea-a55f9ef98c48" providerId="ADAL" clId="{57ACE81C-98E6-4347-B801-383DF06211ED}" dt="2023-12-11T12:46:21.787" v="434" actId="20577"/>
        <pc:sldMkLst>
          <pc:docMk/>
          <pc:sldMk cId="2780073886" sldId="268"/>
        </pc:sldMkLst>
        <pc:spChg chg="mod">
          <ac:chgData name="Tollefsen, Morten" userId="04542701-ebbc-4cf0-99ea-a55f9ef98c48" providerId="ADAL" clId="{57ACE81C-98E6-4347-B801-383DF06211ED}" dt="2023-12-11T12:45:11.510" v="343" actId="20577"/>
          <ac:spMkLst>
            <pc:docMk/>
            <pc:sldMk cId="2780073886" sldId="268"/>
            <ac:spMk id="2" creationId="{5E60B76A-F20C-F0AE-247D-F0D39CC2556D}"/>
          </ac:spMkLst>
        </pc:spChg>
        <pc:spChg chg="mod">
          <ac:chgData name="Tollefsen, Morten" userId="04542701-ebbc-4cf0-99ea-a55f9ef98c48" providerId="ADAL" clId="{57ACE81C-98E6-4347-B801-383DF06211ED}" dt="2023-12-11T12:46:21.787" v="434" actId="20577"/>
          <ac:spMkLst>
            <pc:docMk/>
            <pc:sldMk cId="2780073886" sldId="268"/>
            <ac:spMk id="3" creationId="{C317C03F-D5BE-CC10-DD9E-F4873177060C}"/>
          </ac:spMkLst>
        </pc:spChg>
      </pc:sldChg>
    </pc:docChg>
  </pc:docChgLst>
  <pc:docChgLst>
    <pc:chgData name="Vatnaland, Vetle" userId="f8ca0f6f-ac2c-4d4d-8964-0123998974ec" providerId="ADAL" clId="{3A6BDACD-C86E-4C5B-9645-8C3D8FBF14B7}"/>
    <pc:docChg chg="undo custSel addSld modSld">
      <pc:chgData name="Vatnaland, Vetle" userId="f8ca0f6f-ac2c-4d4d-8964-0123998974ec" providerId="ADAL" clId="{3A6BDACD-C86E-4C5B-9645-8C3D8FBF14B7}" dt="2023-12-11T12:26:30.026" v="38" actId="478"/>
      <pc:docMkLst>
        <pc:docMk/>
      </pc:docMkLst>
      <pc:sldChg chg="modSp new mod">
        <pc:chgData name="Vatnaland, Vetle" userId="f8ca0f6f-ac2c-4d4d-8964-0123998974ec" providerId="ADAL" clId="{3A6BDACD-C86E-4C5B-9645-8C3D8FBF14B7}" dt="2023-11-29T14:27:00.177" v="3"/>
        <pc:sldMkLst>
          <pc:docMk/>
          <pc:sldMk cId="2371488440" sldId="256"/>
        </pc:sldMkLst>
        <pc:spChg chg="mod">
          <ac:chgData name="Vatnaland, Vetle" userId="f8ca0f6f-ac2c-4d4d-8964-0123998974ec" providerId="ADAL" clId="{3A6BDACD-C86E-4C5B-9645-8C3D8FBF14B7}" dt="2023-11-29T14:26:51.357" v="2" actId="113"/>
          <ac:spMkLst>
            <pc:docMk/>
            <pc:sldMk cId="2371488440" sldId="256"/>
            <ac:spMk id="2" creationId="{DDC004E5-AE0A-F299-D55F-165D5312D8B3}"/>
          </ac:spMkLst>
        </pc:spChg>
        <pc:spChg chg="mod">
          <ac:chgData name="Vatnaland, Vetle" userId="f8ca0f6f-ac2c-4d4d-8964-0123998974ec" providerId="ADAL" clId="{3A6BDACD-C86E-4C5B-9645-8C3D8FBF14B7}" dt="2023-11-29T14:27:00.177" v="3"/>
          <ac:spMkLst>
            <pc:docMk/>
            <pc:sldMk cId="2371488440" sldId="256"/>
            <ac:spMk id="3" creationId="{1B3B5032-746B-A84F-1BA6-023A95937D57}"/>
          </ac:spMkLst>
        </pc:spChg>
      </pc:sldChg>
      <pc:sldChg chg="modSp new mod modNotesTx">
        <pc:chgData name="Vatnaland, Vetle" userId="f8ca0f6f-ac2c-4d4d-8964-0123998974ec" providerId="ADAL" clId="{3A6BDACD-C86E-4C5B-9645-8C3D8FBF14B7}" dt="2023-11-29T14:27:35.417" v="12"/>
        <pc:sldMkLst>
          <pc:docMk/>
          <pc:sldMk cId="3320260794" sldId="257"/>
        </pc:sldMkLst>
        <pc:spChg chg="mod">
          <ac:chgData name="Vatnaland, Vetle" userId="f8ca0f6f-ac2c-4d4d-8964-0123998974ec" providerId="ADAL" clId="{3A6BDACD-C86E-4C5B-9645-8C3D8FBF14B7}" dt="2023-11-29T14:27:14.469" v="5"/>
          <ac:spMkLst>
            <pc:docMk/>
            <pc:sldMk cId="3320260794" sldId="257"/>
            <ac:spMk id="2" creationId="{E12E9DB6-A92E-CC78-1F04-95C8A84B6406}"/>
          </ac:spMkLst>
        </pc:spChg>
        <pc:spChg chg="mod">
          <ac:chgData name="Vatnaland, Vetle" userId="f8ca0f6f-ac2c-4d4d-8964-0123998974ec" providerId="ADAL" clId="{3A6BDACD-C86E-4C5B-9645-8C3D8FBF14B7}" dt="2023-11-29T14:27:26.228" v="11" actId="20577"/>
          <ac:spMkLst>
            <pc:docMk/>
            <pc:sldMk cId="3320260794" sldId="257"/>
            <ac:spMk id="3" creationId="{1B8A0DEB-DF51-FCEA-1B08-34CD530EB8FB}"/>
          </ac:spMkLst>
        </pc:spChg>
      </pc:sldChg>
      <pc:sldChg chg="modSp new mod modNotesTx">
        <pc:chgData name="Vatnaland, Vetle" userId="f8ca0f6f-ac2c-4d4d-8964-0123998974ec" providerId="ADAL" clId="{3A6BDACD-C86E-4C5B-9645-8C3D8FBF14B7}" dt="2023-11-29T14:28:11.623" v="21"/>
        <pc:sldMkLst>
          <pc:docMk/>
          <pc:sldMk cId="961286372" sldId="258"/>
        </pc:sldMkLst>
        <pc:spChg chg="mod">
          <ac:chgData name="Vatnaland, Vetle" userId="f8ca0f6f-ac2c-4d4d-8964-0123998974ec" providerId="ADAL" clId="{3A6BDACD-C86E-4C5B-9645-8C3D8FBF14B7}" dt="2023-11-29T14:27:50.213" v="14"/>
          <ac:spMkLst>
            <pc:docMk/>
            <pc:sldMk cId="961286372" sldId="258"/>
            <ac:spMk id="2" creationId="{049431C2-D404-2684-4313-920E934FF8A3}"/>
          </ac:spMkLst>
        </pc:spChg>
        <pc:spChg chg="mod">
          <ac:chgData name="Vatnaland, Vetle" userId="f8ca0f6f-ac2c-4d4d-8964-0123998974ec" providerId="ADAL" clId="{3A6BDACD-C86E-4C5B-9645-8C3D8FBF14B7}" dt="2023-11-29T14:28:02.808" v="20" actId="20577"/>
          <ac:spMkLst>
            <pc:docMk/>
            <pc:sldMk cId="961286372" sldId="258"/>
            <ac:spMk id="3" creationId="{CA4D2078-D1EC-5BDB-E555-CEAF45C1DE75}"/>
          </ac:spMkLst>
        </pc:spChg>
      </pc:sldChg>
      <pc:sldChg chg="modSp new mod">
        <pc:chgData name="Vatnaland, Vetle" userId="f8ca0f6f-ac2c-4d4d-8964-0123998974ec" providerId="ADAL" clId="{3A6BDACD-C86E-4C5B-9645-8C3D8FBF14B7}" dt="2023-11-29T14:28:36.438" v="29" actId="20577"/>
        <pc:sldMkLst>
          <pc:docMk/>
          <pc:sldMk cId="3808164706" sldId="259"/>
        </pc:sldMkLst>
        <pc:spChg chg="mod">
          <ac:chgData name="Vatnaland, Vetle" userId="f8ca0f6f-ac2c-4d4d-8964-0123998974ec" providerId="ADAL" clId="{3A6BDACD-C86E-4C5B-9645-8C3D8FBF14B7}" dt="2023-11-29T14:28:22.397" v="23"/>
          <ac:spMkLst>
            <pc:docMk/>
            <pc:sldMk cId="3808164706" sldId="259"/>
            <ac:spMk id="2" creationId="{B7D09807-C495-1911-1755-B554E3E6F2C4}"/>
          </ac:spMkLst>
        </pc:spChg>
        <pc:spChg chg="mod">
          <ac:chgData name="Vatnaland, Vetle" userId="f8ca0f6f-ac2c-4d4d-8964-0123998974ec" providerId="ADAL" clId="{3A6BDACD-C86E-4C5B-9645-8C3D8FBF14B7}" dt="2023-11-29T14:28:36.438" v="29" actId="20577"/>
          <ac:spMkLst>
            <pc:docMk/>
            <pc:sldMk cId="3808164706" sldId="259"/>
            <ac:spMk id="3" creationId="{0A2F2A7C-3FFE-DB8F-263A-193FDF9752C1}"/>
          </ac:spMkLst>
        </pc:spChg>
      </pc:sldChg>
      <pc:sldChg chg="addSp delSp modSp mod">
        <pc:chgData name="Vatnaland, Vetle" userId="f8ca0f6f-ac2c-4d4d-8964-0123998974ec" providerId="ADAL" clId="{3A6BDACD-C86E-4C5B-9645-8C3D8FBF14B7}" dt="2023-12-11T12:26:30.026" v="38" actId="478"/>
        <pc:sldMkLst>
          <pc:docMk/>
          <pc:sldMk cId="3468125611" sldId="263"/>
        </pc:sldMkLst>
        <pc:spChg chg="add del mod">
          <ac:chgData name="Vatnaland, Vetle" userId="f8ca0f6f-ac2c-4d4d-8964-0123998974ec" providerId="ADAL" clId="{3A6BDACD-C86E-4C5B-9645-8C3D8FBF14B7}" dt="2023-12-11T12:26:30.026" v="38" actId="478"/>
          <ac:spMkLst>
            <pc:docMk/>
            <pc:sldMk cId="3468125611" sldId="263"/>
            <ac:spMk id="9" creationId="{8B4DF724-252B-0FC4-5640-E5EE789D06D7}"/>
          </ac:spMkLst>
        </pc:spChg>
        <pc:picChg chg="mod">
          <ac:chgData name="Vatnaland, Vetle" userId="f8ca0f6f-ac2c-4d4d-8964-0123998974ec" providerId="ADAL" clId="{3A6BDACD-C86E-4C5B-9645-8C3D8FBF14B7}" dt="2023-12-11T12:26:20.132" v="36" actId="1076"/>
          <ac:picMkLst>
            <pc:docMk/>
            <pc:sldMk cId="3468125611" sldId="263"/>
            <ac:picMk id="7" creationId="{939F7F12-0497-3429-A582-4C32099781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E6E88-0529-40AE-A93D-F441F98DD7C1}" type="datetimeFigureOut">
              <a:rPr lang="nb-NO" smtClean="0"/>
              <a:t>11.12.2023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AA707-DEF7-4215-B267-40679CC65C21}" type="slidenum">
              <a:rPr lang="nb-NO" smtClean="0"/>
              <a:t>‹#›</a:t>
            </a:fld>
            <a:endParaRPr lang="nb-NO"/>
          </a:p>
        </p:txBody>
      </p:sp>
    </p:spTree>
    <p:extLst>
      <p:ext uri="{BB962C8B-B14F-4D97-AF65-F5344CB8AC3E}">
        <p14:creationId xmlns:p14="http://schemas.microsoft.com/office/powerpoint/2010/main" val="269533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1</a:t>
            </a:fld>
            <a:endParaRPr lang="nb-NO"/>
          </a:p>
        </p:txBody>
      </p:sp>
    </p:spTree>
    <p:extLst>
      <p:ext uri="{BB962C8B-B14F-4D97-AF65-F5344CB8AC3E}">
        <p14:creationId xmlns:p14="http://schemas.microsoft.com/office/powerpoint/2010/main" val="347297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10</a:t>
            </a:fld>
            <a:endParaRPr lang="nb-NO"/>
          </a:p>
        </p:txBody>
      </p:sp>
    </p:spTree>
    <p:extLst>
      <p:ext uri="{BB962C8B-B14F-4D97-AF65-F5344CB8AC3E}">
        <p14:creationId xmlns:p14="http://schemas.microsoft.com/office/powerpoint/2010/main" val="274704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11</a:t>
            </a:fld>
            <a:endParaRPr lang="nb-NO"/>
          </a:p>
        </p:txBody>
      </p:sp>
    </p:spTree>
    <p:extLst>
      <p:ext uri="{BB962C8B-B14F-4D97-AF65-F5344CB8AC3E}">
        <p14:creationId xmlns:p14="http://schemas.microsoft.com/office/powerpoint/2010/main" val="3411980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12</a:t>
            </a:fld>
            <a:endParaRPr lang="nb-NO"/>
          </a:p>
        </p:txBody>
      </p:sp>
    </p:spTree>
    <p:extLst>
      <p:ext uri="{BB962C8B-B14F-4D97-AF65-F5344CB8AC3E}">
        <p14:creationId xmlns:p14="http://schemas.microsoft.com/office/powerpoint/2010/main" val="248435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13</a:t>
            </a:fld>
            <a:endParaRPr lang="nb-NO"/>
          </a:p>
        </p:txBody>
      </p:sp>
    </p:spTree>
    <p:extLst>
      <p:ext uri="{BB962C8B-B14F-4D97-AF65-F5344CB8AC3E}">
        <p14:creationId xmlns:p14="http://schemas.microsoft.com/office/powerpoint/2010/main" val="1783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MERKNAD</a:t>
            </a:r>
          </a:p>
          <a:p>
            <a:r>
              <a:rPr lang="nb-NO"/>
              <a:t>Start- og sluttmarkører som mangler et nødvendig tegn, for eksempel avsluttende hakeparentes, eller som har feil angivelse av anførselstegn for attributtverdier, er ikke fullstendige. </a:t>
            </a:r>
            <a:r>
              <a:rPr lang="nb-NO" err="1"/>
              <a:t>complete</a:t>
            </a:r>
            <a:r>
              <a:rPr lang="nb-NO"/>
              <a:t>.</a:t>
            </a:r>
          </a:p>
        </p:txBody>
      </p:sp>
      <p:sp>
        <p:nvSpPr>
          <p:cNvPr id="4" name="Plassholder for lysbildenummer 3"/>
          <p:cNvSpPr>
            <a:spLocks noGrp="1"/>
          </p:cNvSpPr>
          <p:nvPr>
            <p:ph type="sldNum" sz="quarter" idx="5"/>
          </p:nvPr>
        </p:nvSpPr>
        <p:spPr/>
        <p:txBody>
          <a:bodyPr/>
          <a:lstStyle/>
          <a:p>
            <a:fld id="{56BAA707-DEF7-4215-B267-40679CC65C21}" type="slidenum">
              <a:rPr lang="nb-NO" smtClean="0"/>
              <a:t>2</a:t>
            </a:fld>
            <a:endParaRPr lang="nb-NO"/>
          </a:p>
        </p:txBody>
      </p:sp>
    </p:spTree>
    <p:extLst>
      <p:ext uri="{BB962C8B-B14F-4D97-AF65-F5344CB8AC3E}">
        <p14:creationId xmlns:p14="http://schemas.microsoft.com/office/powerpoint/2010/main" val="7293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3</a:t>
            </a:fld>
            <a:endParaRPr lang="nb-NO"/>
          </a:p>
        </p:txBody>
      </p:sp>
    </p:spTree>
    <p:extLst>
      <p:ext uri="{BB962C8B-B14F-4D97-AF65-F5344CB8AC3E}">
        <p14:creationId xmlns:p14="http://schemas.microsoft.com/office/powerpoint/2010/main" val="13850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4</a:t>
            </a:fld>
            <a:endParaRPr lang="nb-NO"/>
          </a:p>
        </p:txBody>
      </p:sp>
    </p:spTree>
    <p:extLst>
      <p:ext uri="{BB962C8B-B14F-4D97-AF65-F5344CB8AC3E}">
        <p14:creationId xmlns:p14="http://schemas.microsoft.com/office/powerpoint/2010/main" val="322786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5</a:t>
            </a:fld>
            <a:endParaRPr lang="nb-NO"/>
          </a:p>
        </p:txBody>
      </p:sp>
    </p:spTree>
    <p:extLst>
      <p:ext uri="{BB962C8B-B14F-4D97-AF65-F5344CB8AC3E}">
        <p14:creationId xmlns:p14="http://schemas.microsoft.com/office/powerpoint/2010/main" val="146546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6</a:t>
            </a:fld>
            <a:endParaRPr lang="nb-NO"/>
          </a:p>
        </p:txBody>
      </p:sp>
    </p:spTree>
    <p:extLst>
      <p:ext uri="{BB962C8B-B14F-4D97-AF65-F5344CB8AC3E}">
        <p14:creationId xmlns:p14="http://schemas.microsoft.com/office/powerpoint/2010/main" val="118127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7</a:t>
            </a:fld>
            <a:endParaRPr lang="nb-NO"/>
          </a:p>
        </p:txBody>
      </p:sp>
    </p:spTree>
    <p:extLst>
      <p:ext uri="{BB962C8B-B14F-4D97-AF65-F5344CB8AC3E}">
        <p14:creationId xmlns:p14="http://schemas.microsoft.com/office/powerpoint/2010/main" val="3254711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8</a:t>
            </a:fld>
            <a:endParaRPr lang="nb-NO"/>
          </a:p>
        </p:txBody>
      </p:sp>
    </p:spTree>
    <p:extLst>
      <p:ext uri="{BB962C8B-B14F-4D97-AF65-F5344CB8AC3E}">
        <p14:creationId xmlns:p14="http://schemas.microsoft.com/office/powerpoint/2010/main" val="93393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6BAA707-DEF7-4215-B267-40679CC65C21}" type="slidenum">
              <a:rPr lang="nb-NO" smtClean="0"/>
              <a:t>9</a:t>
            </a:fld>
            <a:endParaRPr lang="nb-NO"/>
          </a:p>
        </p:txBody>
      </p:sp>
    </p:spTree>
    <p:extLst>
      <p:ext uri="{BB962C8B-B14F-4D97-AF65-F5344CB8AC3E}">
        <p14:creationId xmlns:p14="http://schemas.microsoft.com/office/powerpoint/2010/main" val="10625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D72557-64D4-00AE-BF24-7E2579C7928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688EBF8-BD91-AFF0-C574-FE5F66821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C1384C2-BE63-AEAE-B06B-EA0E443C4F16}"/>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5" name="Plassholder for bunntekst 4">
            <a:extLst>
              <a:ext uri="{FF2B5EF4-FFF2-40B4-BE49-F238E27FC236}">
                <a16:creationId xmlns:a16="http://schemas.microsoft.com/office/drawing/2014/main" id="{FBBEBBEB-7E71-8F7B-A4A8-7E1EF7D5C48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10AA459-A1AF-93E0-38A5-BCD344426E17}"/>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261799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BC7ACE-6713-01AF-5A28-A036980EF41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E8D3867-75F4-D996-AEE8-EC7521D4AB2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BA82146-7AA0-9F20-6E28-4467B9C78025}"/>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5" name="Plassholder for bunntekst 4">
            <a:extLst>
              <a:ext uri="{FF2B5EF4-FFF2-40B4-BE49-F238E27FC236}">
                <a16:creationId xmlns:a16="http://schemas.microsoft.com/office/drawing/2014/main" id="{65A31D35-7F2A-695C-CC27-7B45CD79151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4DA77F5-87CA-FA89-CCF4-D8DD1DB78F41}"/>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105661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140F32E-634D-461C-A684-AE54C51BE4B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6A420C7-3B98-601C-00BB-6E45915B850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7645D38-0310-A550-F6B7-7F8F7C4E5263}"/>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5" name="Plassholder for bunntekst 4">
            <a:extLst>
              <a:ext uri="{FF2B5EF4-FFF2-40B4-BE49-F238E27FC236}">
                <a16:creationId xmlns:a16="http://schemas.microsoft.com/office/drawing/2014/main" id="{3FCD732B-3AD3-E220-9191-455B8C9EB2A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FE7116D-A462-6390-D95B-D3835847C195}"/>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319191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333B89-8778-1170-C1CE-8618BF0DEC4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9F9B59-3E13-FFDC-A65D-E3DD9835DB2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ED0E852-CC8B-239F-15EE-F3CF6E8E1571}"/>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5" name="Plassholder for bunntekst 4">
            <a:extLst>
              <a:ext uri="{FF2B5EF4-FFF2-40B4-BE49-F238E27FC236}">
                <a16:creationId xmlns:a16="http://schemas.microsoft.com/office/drawing/2014/main" id="{754B25B7-F4B3-556F-F47B-6A85F9D11D8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6E3D6F4-DE83-2A40-92C9-D7AE13043AE5}"/>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132374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164FEE-B304-8C08-C23E-29B4351E10A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D5D11A7-0FBB-79D3-2C71-38978D5BA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4BFEBF7-5AB2-5DE9-A360-010C2DF6F4B7}"/>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5" name="Plassholder for bunntekst 4">
            <a:extLst>
              <a:ext uri="{FF2B5EF4-FFF2-40B4-BE49-F238E27FC236}">
                <a16:creationId xmlns:a16="http://schemas.microsoft.com/office/drawing/2014/main" id="{0F845D1E-697E-339F-47AE-B174B2BE5B7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CEA3491-528B-220F-60A7-424667180E40}"/>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245525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AEE78F-CAE6-F919-50C9-386FE1BCAE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B2C919-69D4-DCAE-2485-5E0DA20382C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BE590CD-C770-2DD4-20AB-B1175DED0B7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0323A2F-478E-DA96-F447-15C30FA930C9}"/>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6" name="Plassholder for bunntekst 5">
            <a:extLst>
              <a:ext uri="{FF2B5EF4-FFF2-40B4-BE49-F238E27FC236}">
                <a16:creationId xmlns:a16="http://schemas.microsoft.com/office/drawing/2014/main" id="{BEFD2F67-6E2B-A0E8-00E6-22C7EAD7AD4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74D6406-AF08-431B-395B-8F978B5118B6}"/>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376354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94604A-D8F5-76E7-16B4-01B4F1D4F1F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6F97F66-B98B-CDD9-DD07-4EB4133434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4AE39CE-3591-EB50-ED77-B1B502AB159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1E366DA-265D-A55F-7EC3-C32A7CB50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4A36723-2F8E-96C4-7718-6E25E379834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7F6F53E-F5EC-08E1-C809-95B4FCD6E334}"/>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8" name="Plassholder for bunntekst 7">
            <a:extLst>
              <a:ext uri="{FF2B5EF4-FFF2-40B4-BE49-F238E27FC236}">
                <a16:creationId xmlns:a16="http://schemas.microsoft.com/office/drawing/2014/main" id="{F473AD1B-2232-45CC-56BA-4B4EA9B2800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65844C0-E8B6-52CC-0AAF-4A2DE7F9DEA2}"/>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31686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F361DE-98B7-82B2-4C78-DAC42C14FF4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39E9FE4-D712-9829-10A0-67D638DCC994}"/>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4" name="Plassholder for bunntekst 3">
            <a:extLst>
              <a:ext uri="{FF2B5EF4-FFF2-40B4-BE49-F238E27FC236}">
                <a16:creationId xmlns:a16="http://schemas.microsoft.com/office/drawing/2014/main" id="{69989EE6-81B3-CB23-1AC1-B46861F5559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34B9FC5-B7F8-221D-AF5A-84D969177443}"/>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211625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2A3C73C-66E0-58C4-57DF-3765E8D02A71}"/>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3" name="Plassholder for bunntekst 2">
            <a:extLst>
              <a:ext uri="{FF2B5EF4-FFF2-40B4-BE49-F238E27FC236}">
                <a16:creationId xmlns:a16="http://schemas.microsoft.com/office/drawing/2014/main" id="{FF2D504F-2C53-DCB5-4015-357F116BDAC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82E6F85-8E2E-7941-D3DB-5B137626EB2D}"/>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314846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635728-ABFE-7F0B-D7DC-F43C5F5C9B1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ACB5ED3-8689-BC53-8837-70B805D499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10E4E79-83C4-687D-89FB-1B367C4D69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2B0330D-0233-84CA-261A-5B8083842689}"/>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6" name="Plassholder for bunntekst 5">
            <a:extLst>
              <a:ext uri="{FF2B5EF4-FFF2-40B4-BE49-F238E27FC236}">
                <a16:creationId xmlns:a16="http://schemas.microsoft.com/office/drawing/2014/main" id="{56A678C8-3126-9366-DF25-3B5772AD202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3F72268-A292-88D5-8F70-8775899BA443}"/>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302977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8ABB73-3A56-5037-4473-EB12E51FD5E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A8CCA6-D5DE-F714-B086-2164981D67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E28BE86-AC66-B7B2-12CC-72E8CB076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EB3B41A-D775-22A3-973A-D1816C88FCC7}"/>
              </a:ext>
            </a:extLst>
          </p:cNvPr>
          <p:cNvSpPr>
            <a:spLocks noGrp="1"/>
          </p:cNvSpPr>
          <p:nvPr>
            <p:ph type="dt" sz="half" idx="10"/>
          </p:nvPr>
        </p:nvSpPr>
        <p:spPr/>
        <p:txBody>
          <a:bodyPr/>
          <a:lstStyle/>
          <a:p>
            <a:fld id="{DF60FA0B-75DE-4BE3-910D-040308C0BCAB}" type="datetimeFigureOut">
              <a:rPr lang="nb-NO" smtClean="0"/>
              <a:t>11.12.2023</a:t>
            </a:fld>
            <a:endParaRPr lang="nb-NO"/>
          </a:p>
        </p:txBody>
      </p:sp>
      <p:sp>
        <p:nvSpPr>
          <p:cNvPr id="6" name="Plassholder for bunntekst 5">
            <a:extLst>
              <a:ext uri="{FF2B5EF4-FFF2-40B4-BE49-F238E27FC236}">
                <a16:creationId xmlns:a16="http://schemas.microsoft.com/office/drawing/2014/main" id="{CE7D3A0B-D070-5C44-3471-5D1B3E9142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BF4DE6-BD21-4D30-3D9B-F5378B16D285}"/>
              </a:ext>
            </a:extLst>
          </p:cNvPr>
          <p:cNvSpPr>
            <a:spLocks noGrp="1"/>
          </p:cNvSpPr>
          <p:nvPr>
            <p:ph type="sldNum" sz="quarter" idx="12"/>
          </p:nvPr>
        </p:nvSpPr>
        <p:spPr/>
        <p:txBody>
          <a:bodyPr/>
          <a:lstStyle/>
          <a:p>
            <a:fld id="{19C64E27-5136-408C-AB8E-3610FCE412C9}" type="slidenum">
              <a:rPr lang="nb-NO" smtClean="0"/>
              <a:t>‹#›</a:t>
            </a:fld>
            <a:endParaRPr lang="nb-NO"/>
          </a:p>
        </p:txBody>
      </p:sp>
    </p:spTree>
    <p:extLst>
      <p:ext uri="{BB962C8B-B14F-4D97-AF65-F5344CB8AC3E}">
        <p14:creationId xmlns:p14="http://schemas.microsoft.com/office/powerpoint/2010/main" val="1742725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8DA4A2C-2259-B575-B483-2B65617758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B5E90EC-0274-97B9-BFCC-53853A7EC5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6EA4F6C-FA9A-0110-7E4E-1253C5EC0C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0FA0B-75DE-4BE3-910D-040308C0BCAB}" type="datetimeFigureOut">
              <a:rPr lang="nb-NO" smtClean="0"/>
              <a:t>11.12.2023</a:t>
            </a:fld>
            <a:endParaRPr lang="nb-NO"/>
          </a:p>
        </p:txBody>
      </p:sp>
      <p:sp>
        <p:nvSpPr>
          <p:cNvPr id="5" name="Plassholder for bunntekst 4">
            <a:extLst>
              <a:ext uri="{FF2B5EF4-FFF2-40B4-BE49-F238E27FC236}">
                <a16:creationId xmlns:a16="http://schemas.microsoft.com/office/drawing/2014/main" id="{53950586-BFF2-ADD7-8A60-D716EB4CC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F4ECEA3-B262-998F-3751-581DFF69A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64E27-5136-408C-AB8E-3610FCE412C9}" type="slidenum">
              <a:rPr lang="nb-NO" smtClean="0"/>
              <a:t>‹#›</a:t>
            </a:fld>
            <a:endParaRPr lang="nb-NO"/>
          </a:p>
        </p:txBody>
      </p:sp>
    </p:spTree>
    <p:extLst>
      <p:ext uri="{BB962C8B-B14F-4D97-AF65-F5344CB8AC3E}">
        <p14:creationId xmlns:p14="http://schemas.microsoft.com/office/powerpoint/2010/main" val="3546492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C004E5-AE0A-F299-D55F-165D5312D8B3}"/>
              </a:ext>
            </a:extLst>
          </p:cNvPr>
          <p:cNvSpPr>
            <a:spLocks noGrp="1"/>
          </p:cNvSpPr>
          <p:nvPr>
            <p:ph type="ctrTitle"/>
          </p:nvPr>
        </p:nvSpPr>
        <p:spPr/>
        <p:txBody>
          <a:bodyPr/>
          <a:lstStyle/>
          <a:p>
            <a:r>
              <a:rPr lang="nb-NO" b="1"/>
              <a:t>4.1 Kompatibel</a:t>
            </a:r>
          </a:p>
        </p:txBody>
      </p:sp>
      <p:sp>
        <p:nvSpPr>
          <p:cNvPr id="3" name="Undertittel 2">
            <a:extLst>
              <a:ext uri="{FF2B5EF4-FFF2-40B4-BE49-F238E27FC236}">
                <a16:creationId xmlns:a16="http://schemas.microsoft.com/office/drawing/2014/main" id="{1B3B5032-746B-A84F-1BA6-023A95937D57}"/>
              </a:ext>
            </a:extLst>
          </p:cNvPr>
          <p:cNvSpPr>
            <a:spLocks noGrp="1"/>
          </p:cNvSpPr>
          <p:nvPr>
            <p:ph type="subTitle" idx="1"/>
          </p:nvPr>
        </p:nvSpPr>
        <p:spPr/>
        <p:txBody>
          <a:bodyPr/>
          <a:lstStyle/>
          <a:p>
            <a:r>
              <a:rPr lang="nb-NO"/>
              <a:t>Sørg for best mulig kompatibilitet med aktuelle og framtidige brukeragenter, herunder hjelpemiddelteknologi.</a:t>
            </a:r>
          </a:p>
        </p:txBody>
      </p:sp>
    </p:spTree>
    <p:extLst>
      <p:ext uri="{BB962C8B-B14F-4D97-AF65-F5344CB8AC3E}">
        <p14:creationId xmlns:p14="http://schemas.microsoft.com/office/powerpoint/2010/main" val="237148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32BBDD-6B41-7E1D-06E3-49B74C55B746}"/>
              </a:ext>
            </a:extLst>
          </p:cNvPr>
          <p:cNvSpPr>
            <a:spLocks noGrp="1"/>
          </p:cNvSpPr>
          <p:nvPr>
            <p:ph type="title"/>
          </p:nvPr>
        </p:nvSpPr>
        <p:spPr/>
        <p:txBody>
          <a:bodyPr/>
          <a:lstStyle/>
          <a:p>
            <a:r>
              <a:rPr lang="nb-NO"/>
              <a:t>mortentollefsen.no/demo/statusmeldinger.html</a:t>
            </a:r>
          </a:p>
        </p:txBody>
      </p:sp>
      <p:pic>
        <p:nvPicPr>
          <p:cNvPr id="7" name="Bilde 6" descr="Viser demo-side fra mortentollefsen.no">
            <a:extLst>
              <a:ext uri="{FF2B5EF4-FFF2-40B4-BE49-F238E27FC236}">
                <a16:creationId xmlns:a16="http://schemas.microsoft.com/office/drawing/2014/main" id="{939F7F12-0497-3429-A582-4C32099781C9}"/>
              </a:ext>
            </a:extLst>
          </p:cNvPr>
          <p:cNvPicPr>
            <a:picLocks noChangeAspect="1"/>
          </p:cNvPicPr>
          <p:nvPr/>
        </p:nvPicPr>
        <p:blipFill>
          <a:blip r:embed="rId3"/>
          <a:stretch>
            <a:fillRect/>
          </a:stretch>
        </p:blipFill>
        <p:spPr>
          <a:xfrm>
            <a:off x="-12570" y="0"/>
            <a:ext cx="12192000" cy="6858000"/>
          </a:xfrm>
          <a:prstGeom prst="rect">
            <a:avLst/>
          </a:prstGeom>
        </p:spPr>
      </p:pic>
    </p:spTree>
    <p:extLst>
      <p:ext uri="{BB962C8B-B14F-4D97-AF65-F5344CB8AC3E}">
        <p14:creationId xmlns:p14="http://schemas.microsoft.com/office/powerpoint/2010/main" val="346812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F217FD-5908-4EAA-E908-4D5CDF983B76}"/>
              </a:ext>
            </a:extLst>
          </p:cNvPr>
          <p:cNvSpPr>
            <a:spLocks noGrp="1"/>
          </p:cNvSpPr>
          <p:nvPr>
            <p:ph type="title"/>
          </p:nvPr>
        </p:nvSpPr>
        <p:spPr/>
        <p:txBody>
          <a:bodyPr/>
          <a:lstStyle/>
          <a:p>
            <a:r>
              <a:rPr lang="nb-NO"/>
              <a:t>Enkelt eksempel</a:t>
            </a:r>
          </a:p>
        </p:txBody>
      </p:sp>
      <p:pic>
        <p:nvPicPr>
          <p:cNvPr id="4" name="status_N">
            <a:hlinkClick r:id="" action="ppaction://media"/>
            <a:extLst>
              <a:ext uri="{FF2B5EF4-FFF2-40B4-BE49-F238E27FC236}">
                <a16:creationId xmlns:a16="http://schemas.microsoft.com/office/drawing/2014/main" id="{0949CBBA-D8FD-CB7C-4C7F-C65ABEBF8B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8235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7CC877-1C97-1FC0-3182-C31693356D0D}"/>
              </a:ext>
            </a:extLst>
          </p:cNvPr>
          <p:cNvSpPr>
            <a:spLocks noGrp="1"/>
          </p:cNvSpPr>
          <p:nvPr>
            <p:ph type="title"/>
          </p:nvPr>
        </p:nvSpPr>
        <p:spPr/>
        <p:txBody>
          <a:bodyPr/>
          <a:lstStyle/>
          <a:p>
            <a:r>
              <a:rPr lang="nb-NO"/>
              <a:t>Eksempel: lesing av side</a:t>
            </a:r>
          </a:p>
        </p:txBody>
      </p:sp>
      <p:pic>
        <p:nvPicPr>
          <p:cNvPr id="4" name="les-siden_N">
            <a:hlinkClick r:id="" action="ppaction://media"/>
            <a:extLst>
              <a:ext uri="{FF2B5EF4-FFF2-40B4-BE49-F238E27FC236}">
                <a16:creationId xmlns:a16="http://schemas.microsoft.com/office/drawing/2014/main" id="{D7354B02-1F92-907E-9997-E78B3EB1BB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7125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60B76A-F20C-F0AE-247D-F0D39CC2556D}"/>
              </a:ext>
            </a:extLst>
          </p:cNvPr>
          <p:cNvSpPr>
            <a:spLocks noGrp="1"/>
          </p:cNvSpPr>
          <p:nvPr>
            <p:ph type="title"/>
          </p:nvPr>
        </p:nvSpPr>
        <p:spPr/>
        <p:txBody>
          <a:bodyPr/>
          <a:lstStyle/>
          <a:p>
            <a:r>
              <a:rPr lang="nb-NO"/>
              <a:t>Kokt ned til beinet</a:t>
            </a:r>
          </a:p>
        </p:txBody>
      </p:sp>
      <p:sp>
        <p:nvSpPr>
          <p:cNvPr id="3" name="Plassholder for innhold 2">
            <a:extLst>
              <a:ext uri="{FF2B5EF4-FFF2-40B4-BE49-F238E27FC236}">
                <a16:creationId xmlns:a16="http://schemas.microsoft.com/office/drawing/2014/main" id="{C317C03F-D5BE-CC10-DD9E-F4873177060C}"/>
              </a:ext>
            </a:extLst>
          </p:cNvPr>
          <p:cNvSpPr>
            <a:spLocks noGrp="1"/>
          </p:cNvSpPr>
          <p:nvPr>
            <p:ph idx="1"/>
          </p:nvPr>
        </p:nvSpPr>
        <p:spPr/>
        <p:txBody>
          <a:bodyPr/>
          <a:lstStyle/>
          <a:p>
            <a:pPr marL="0" indent="0">
              <a:buNone/>
            </a:pPr>
            <a:r>
              <a:rPr lang="nb-NO"/>
              <a:t>Kontroller og statusmeldinger skal kunne gjenkjennes maskinelt.</a:t>
            </a:r>
          </a:p>
        </p:txBody>
      </p:sp>
    </p:spTree>
    <p:extLst>
      <p:ext uri="{BB962C8B-B14F-4D97-AF65-F5344CB8AC3E}">
        <p14:creationId xmlns:p14="http://schemas.microsoft.com/office/powerpoint/2010/main" val="278007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2E9DB6-A92E-CC78-1F04-95C8A84B6406}"/>
              </a:ext>
            </a:extLst>
          </p:cNvPr>
          <p:cNvSpPr>
            <a:spLocks noGrp="1"/>
          </p:cNvSpPr>
          <p:nvPr>
            <p:ph type="title"/>
          </p:nvPr>
        </p:nvSpPr>
        <p:spPr/>
        <p:txBody>
          <a:bodyPr/>
          <a:lstStyle/>
          <a:p>
            <a:r>
              <a:rPr lang="nb-NO"/>
              <a:t>4.1.1 </a:t>
            </a:r>
            <a:r>
              <a:rPr lang="nb-NO" err="1"/>
              <a:t>Parsing</a:t>
            </a:r>
            <a:r>
              <a:rPr lang="nb-NO"/>
              <a:t> (oppdeling)</a:t>
            </a:r>
          </a:p>
        </p:txBody>
      </p:sp>
      <p:sp>
        <p:nvSpPr>
          <p:cNvPr id="3" name="Plassholder for innhold 2">
            <a:extLst>
              <a:ext uri="{FF2B5EF4-FFF2-40B4-BE49-F238E27FC236}">
                <a16:creationId xmlns:a16="http://schemas.microsoft.com/office/drawing/2014/main" id="{1B8A0DEB-DF51-FCEA-1B08-34CD530EB8FB}"/>
              </a:ext>
            </a:extLst>
          </p:cNvPr>
          <p:cNvSpPr>
            <a:spLocks noGrp="1"/>
          </p:cNvSpPr>
          <p:nvPr>
            <p:ph idx="1"/>
          </p:nvPr>
        </p:nvSpPr>
        <p:spPr/>
        <p:txBody>
          <a:bodyPr/>
          <a:lstStyle/>
          <a:p>
            <a:pPr marL="0" indent="0">
              <a:buNone/>
            </a:pPr>
            <a:r>
              <a:rPr lang="nb-NO"/>
              <a:t>Nivå A</a:t>
            </a:r>
          </a:p>
          <a:p>
            <a:pPr marL="0" indent="0">
              <a:buNone/>
            </a:pPr>
            <a:endParaRPr lang="nb-NO"/>
          </a:p>
          <a:p>
            <a:pPr marL="0" indent="0">
              <a:buNone/>
            </a:pPr>
            <a:r>
              <a:rPr lang="nb-NO"/>
              <a:t>I innhold som implementeres ved hjelp av oppmerkingsspråk, har elementene fullstendige start- og sluttkoder, elementene er nøstet i henhold til spesifikasjonene, elementene inneholder ikke dupliserte attributter, og eventuelle ID-er er unike. Unntaket er dersom spesifikasjonene tillater disse egenskapene.</a:t>
            </a:r>
          </a:p>
        </p:txBody>
      </p:sp>
    </p:spTree>
    <p:extLst>
      <p:ext uri="{BB962C8B-B14F-4D97-AF65-F5344CB8AC3E}">
        <p14:creationId xmlns:p14="http://schemas.microsoft.com/office/powerpoint/2010/main" val="3320260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F7B25B-F138-9EE4-DE1A-839368ECDC88}"/>
              </a:ext>
            </a:extLst>
          </p:cNvPr>
          <p:cNvSpPr>
            <a:spLocks noGrp="1"/>
          </p:cNvSpPr>
          <p:nvPr>
            <p:ph type="title"/>
          </p:nvPr>
        </p:nvSpPr>
        <p:spPr/>
        <p:txBody>
          <a:bodyPr/>
          <a:lstStyle/>
          <a:p>
            <a:r>
              <a:rPr lang="nb-NO"/>
              <a:t>HTML/XML er greit!</a:t>
            </a:r>
          </a:p>
        </p:txBody>
      </p:sp>
      <p:sp>
        <p:nvSpPr>
          <p:cNvPr id="3" name="Plassholder for innhold 2">
            <a:extLst>
              <a:ext uri="{FF2B5EF4-FFF2-40B4-BE49-F238E27FC236}">
                <a16:creationId xmlns:a16="http://schemas.microsoft.com/office/drawing/2014/main" id="{DE1D0DDB-1B83-EF5A-126C-93474ECD3710}"/>
              </a:ext>
            </a:extLst>
          </p:cNvPr>
          <p:cNvSpPr>
            <a:spLocks noGrp="1"/>
          </p:cNvSpPr>
          <p:nvPr>
            <p:ph idx="1"/>
          </p:nvPr>
        </p:nvSpPr>
        <p:spPr/>
        <p:txBody>
          <a:bodyPr/>
          <a:lstStyle/>
          <a:p>
            <a:pPr marL="0" indent="0">
              <a:buNone/>
            </a:pPr>
            <a:r>
              <a:rPr lang="en-US"/>
              <a:t>This Success Criterion should be considered as always satisfied for any content using HTML or XML.</a:t>
            </a:r>
            <a:endParaRPr lang="nb-NO"/>
          </a:p>
        </p:txBody>
      </p:sp>
    </p:spTree>
    <p:extLst>
      <p:ext uri="{BB962C8B-B14F-4D97-AF65-F5344CB8AC3E}">
        <p14:creationId xmlns:p14="http://schemas.microsoft.com/office/powerpoint/2010/main" val="2501657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F505F-1555-B197-DDBF-D13D334D7FBD}"/>
              </a:ext>
            </a:extLst>
          </p:cNvPr>
          <p:cNvSpPr>
            <a:spLocks noGrp="1"/>
          </p:cNvSpPr>
          <p:nvPr>
            <p:ph type="title"/>
          </p:nvPr>
        </p:nvSpPr>
        <p:spPr/>
        <p:txBody>
          <a:bodyPr/>
          <a:lstStyle/>
          <a:p>
            <a:r>
              <a:rPr lang="nb-NO"/>
              <a:t>Egentlig kan hele suksesskriteriet glemmes</a:t>
            </a:r>
          </a:p>
        </p:txBody>
      </p:sp>
      <p:sp>
        <p:nvSpPr>
          <p:cNvPr id="3" name="Plassholder for innhold 2">
            <a:extLst>
              <a:ext uri="{FF2B5EF4-FFF2-40B4-BE49-F238E27FC236}">
                <a16:creationId xmlns:a16="http://schemas.microsoft.com/office/drawing/2014/main" id="{D3009FA0-76F9-3DC4-C26A-958A4AC8885C}"/>
              </a:ext>
            </a:extLst>
          </p:cNvPr>
          <p:cNvSpPr>
            <a:spLocks noGrp="1"/>
          </p:cNvSpPr>
          <p:nvPr>
            <p:ph idx="1"/>
          </p:nvPr>
        </p:nvSpPr>
        <p:spPr/>
        <p:txBody>
          <a:bodyPr>
            <a:normAutofit fontScale="85000" lnSpcReduction="20000"/>
          </a:bodyPr>
          <a:lstStyle/>
          <a:p>
            <a:pPr marL="0" indent="0">
              <a:buNone/>
            </a:pPr>
            <a:r>
              <a:rPr lang="en-US"/>
              <a:t>Since this criterion was written, the HTML Living Standard has adopted specific requirements governing how user agents must handle incomplete tags, incorrect element nesting, duplicate attributes, and non-unique IDs..</a:t>
            </a:r>
          </a:p>
          <a:p>
            <a:pPr marL="0" indent="0">
              <a:buNone/>
            </a:pPr>
            <a:endParaRPr lang="en-US"/>
          </a:p>
          <a:p>
            <a:pPr marL="0" indent="0">
              <a:buNone/>
            </a:pPr>
            <a:r>
              <a:rPr lang="en-US"/>
              <a:t>Although the HTML Standard treats some of these cases as non-conforming for authors, it is considered to "allow these features" for the purposes of this Success Criterion because the specification requires that user agents support handling these cases consistently. In practice, this criterion no longer provides any benefit to people with disabilities in itself.</a:t>
            </a:r>
          </a:p>
          <a:p>
            <a:pPr marL="0" indent="0">
              <a:buNone/>
            </a:pPr>
            <a:endParaRPr lang="en-US"/>
          </a:p>
          <a:p>
            <a:pPr marL="0" indent="0">
              <a:buNone/>
            </a:pPr>
            <a:r>
              <a:rPr lang="en-US"/>
              <a:t>Issues such as missing roles due to inappropriately nested elements or incorrect states or names due to a duplicate ID are covered by different Success Criteria and should be reported under those criteria rather than as issues with 4.1.1.</a:t>
            </a:r>
            <a:endParaRPr lang="nb-NO"/>
          </a:p>
        </p:txBody>
      </p:sp>
    </p:spTree>
    <p:extLst>
      <p:ext uri="{BB962C8B-B14F-4D97-AF65-F5344CB8AC3E}">
        <p14:creationId xmlns:p14="http://schemas.microsoft.com/office/powerpoint/2010/main" val="1018092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9431C2-D404-2684-4313-920E934FF8A3}"/>
              </a:ext>
            </a:extLst>
          </p:cNvPr>
          <p:cNvSpPr>
            <a:spLocks noGrp="1"/>
          </p:cNvSpPr>
          <p:nvPr>
            <p:ph type="title"/>
          </p:nvPr>
        </p:nvSpPr>
        <p:spPr/>
        <p:txBody>
          <a:bodyPr/>
          <a:lstStyle/>
          <a:p>
            <a:r>
              <a:rPr lang="nb-NO"/>
              <a:t>4.1.2 Navn, rolle, verdi</a:t>
            </a:r>
          </a:p>
        </p:txBody>
      </p:sp>
      <p:sp>
        <p:nvSpPr>
          <p:cNvPr id="3" name="Plassholder for innhold 2">
            <a:extLst>
              <a:ext uri="{FF2B5EF4-FFF2-40B4-BE49-F238E27FC236}">
                <a16:creationId xmlns:a16="http://schemas.microsoft.com/office/drawing/2014/main" id="{CA4D2078-D1EC-5BDB-E555-CEAF45C1DE75}"/>
              </a:ext>
            </a:extLst>
          </p:cNvPr>
          <p:cNvSpPr>
            <a:spLocks noGrp="1"/>
          </p:cNvSpPr>
          <p:nvPr>
            <p:ph idx="1"/>
          </p:nvPr>
        </p:nvSpPr>
        <p:spPr/>
        <p:txBody>
          <a:bodyPr/>
          <a:lstStyle/>
          <a:p>
            <a:pPr marL="0" indent="0">
              <a:buNone/>
            </a:pPr>
            <a:r>
              <a:rPr lang="nb-NO"/>
              <a:t>Nivå A</a:t>
            </a:r>
          </a:p>
          <a:p>
            <a:pPr marL="0" indent="0">
              <a:buNone/>
            </a:pPr>
            <a:endParaRPr lang="nb-NO"/>
          </a:p>
          <a:p>
            <a:pPr marL="0" indent="0">
              <a:buNone/>
            </a:pPr>
            <a:r>
              <a:rPr lang="nb-NO"/>
              <a:t>For alle brukergrensesnittkomponenter  (blant annet skjemaelementer, lenker og komponenter som genereres ved hjelp av skript), kan navn og rolle bestemmes programmatisk. Tilstander, egenskaper og verdier som kan angis av brukeren, kan angis programmatisk, og informasjon om endringer i disse elementene er tilgjengelig for brukeragenter, herunder hjelpemiddelteknologi.</a:t>
            </a:r>
          </a:p>
        </p:txBody>
      </p:sp>
    </p:spTree>
    <p:extLst>
      <p:ext uri="{BB962C8B-B14F-4D97-AF65-F5344CB8AC3E}">
        <p14:creationId xmlns:p14="http://schemas.microsoft.com/office/powerpoint/2010/main" val="961286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0D6BED-DF94-22B6-064D-A42E99568767}"/>
              </a:ext>
            </a:extLst>
          </p:cNvPr>
          <p:cNvSpPr>
            <a:spLocks noGrp="1"/>
          </p:cNvSpPr>
          <p:nvPr>
            <p:ph type="title"/>
          </p:nvPr>
        </p:nvSpPr>
        <p:spPr/>
        <p:txBody>
          <a:bodyPr/>
          <a:lstStyle/>
          <a:p>
            <a:r>
              <a:rPr lang="nb-NO"/>
              <a:t>Merknad (4.1.2)</a:t>
            </a:r>
          </a:p>
        </p:txBody>
      </p:sp>
      <p:sp>
        <p:nvSpPr>
          <p:cNvPr id="3" name="Plassholder for innhold 2">
            <a:extLst>
              <a:ext uri="{FF2B5EF4-FFF2-40B4-BE49-F238E27FC236}">
                <a16:creationId xmlns:a16="http://schemas.microsoft.com/office/drawing/2014/main" id="{DF63814D-953A-AD41-C7BF-65539B19B069}"/>
              </a:ext>
            </a:extLst>
          </p:cNvPr>
          <p:cNvSpPr>
            <a:spLocks noGrp="1"/>
          </p:cNvSpPr>
          <p:nvPr>
            <p:ph idx="1"/>
          </p:nvPr>
        </p:nvSpPr>
        <p:spPr/>
        <p:txBody>
          <a:bodyPr/>
          <a:lstStyle/>
          <a:p>
            <a:pPr marL="0" indent="0">
              <a:buNone/>
            </a:pPr>
            <a:r>
              <a:rPr lang="nb-NO"/>
              <a:t>Dette suksesskriteriet er primært beregnet på produsenter av nettinnhold som utvikler eller lager skript til egne brukergrensesnittkomponenter. For eksempel, standard HTML-kontroller oppfyller allerede dette suksesskriteriet når de brukes i henhold til spesifikasjonen.</a:t>
            </a:r>
          </a:p>
        </p:txBody>
      </p:sp>
    </p:spTree>
    <p:extLst>
      <p:ext uri="{BB962C8B-B14F-4D97-AF65-F5344CB8AC3E}">
        <p14:creationId xmlns:p14="http://schemas.microsoft.com/office/powerpoint/2010/main" val="1610511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383165-4F5C-5BE0-FAA2-424433E70D13}"/>
              </a:ext>
            </a:extLst>
          </p:cNvPr>
          <p:cNvSpPr>
            <a:spLocks noGrp="1"/>
          </p:cNvSpPr>
          <p:nvPr>
            <p:ph type="title"/>
          </p:nvPr>
        </p:nvSpPr>
        <p:spPr/>
        <p:txBody>
          <a:bodyPr/>
          <a:lstStyle/>
          <a:p>
            <a:r>
              <a:rPr lang="nb-NO"/>
              <a:t>Eksempel: </a:t>
            </a:r>
            <a:r>
              <a:rPr lang="nb-NO" err="1"/>
              <a:t>expander</a:t>
            </a:r>
            <a:endParaRPr lang="nb-NO"/>
          </a:p>
        </p:txBody>
      </p:sp>
      <p:pic>
        <p:nvPicPr>
          <p:cNvPr id="4" name="expander_N">
            <a:hlinkClick r:id="" action="ppaction://media"/>
            <a:extLst>
              <a:ext uri="{FF2B5EF4-FFF2-40B4-BE49-F238E27FC236}">
                <a16:creationId xmlns:a16="http://schemas.microsoft.com/office/drawing/2014/main" id="{F252477B-3537-CD88-0EB2-466037564B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4084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D09807-C495-1911-1755-B554E3E6F2C4}"/>
              </a:ext>
            </a:extLst>
          </p:cNvPr>
          <p:cNvSpPr>
            <a:spLocks noGrp="1"/>
          </p:cNvSpPr>
          <p:nvPr>
            <p:ph type="title"/>
          </p:nvPr>
        </p:nvSpPr>
        <p:spPr/>
        <p:txBody>
          <a:bodyPr/>
          <a:lstStyle/>
          <a:p>
            <a:r>
              <a:rPr lang="nb-NO"/>
              <a:t>4.1.3 Statusbeskjeder</a:t>
            </a:r>
          </a:p>
        </p:txBody>
      </p:sp>
      <p:sp>
        <p:nvSpPr>
          <p:cNvPr id="3" name="Plassholder for innhold 2">
            <a:extLst>
              <a:ext uri="{FF2B5EF4-FFF2-40B4-BE49-F238E27FC236}">
                <a16:creationId xmlns:a16="http://schemas.microsoft.com/office/drawing/2014/main" id="{0A2F2A7C-3FFE-DB8F-263A-193FDF9752C1}"/>
              </a:ext>
            </a:extLst>
          </p:cNvPr>
          <p:cNvSpPr>
            <a:spLocks noGrp="1"/>
          </p:cNvSpPr>
          <p:nvPr>
            <p:ph idx="1"/>
          </p:nvPr>
        </p:nvSpPr>
        <p:spPr/>
        <p:txBody>
          <a:bodyPr/>
          <a:lstStyle/>
          <a:p>
            <a:pPr marL="0" indent="0">
              <a:buNone/>
            </a:pPr>
            <a:r>
              <a:rPr lang="nb-NO"/>
              <a:t>Nivå AA</a:t>
            </a:r>
          </a:p>
          <a:p>
            <a:pPr marL="0" indent="0">
              <a:buNone/>
            </a:pPr>
            <a:endParaRPr lang="nb-NO"/>
          </a:p>
          <a:p>
            <a:pPr marL="0" indent="0">
              <a:buNone/>
            </a:pPr>
            <a:r>
              <a:rPr lang="nb-NO"/>
              <a:t>I innhold som implementeres ved hjelp av oppmerkingsspråk, kan statusbeskjeder bestemmes programmatisk gjennom rolle eller egenskaper, slik at de kan presenteres for brukeren med hjelpemiddelteknologi uten å få fokus.</a:t>
            </a:r>
          </a:p>
        </p:txBody>
      </p:sp>
    </p:spTree>
    <p:extLst>
      <p:ext uri="{BB962C8B-B14F-4D97-AF65-F5344CB8AC3E}">
        <p14:creationId xmlns:p14="http://schemas.microsoft.com/office/powerpoint/2010/main" val="3808164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895CE0-C60C-3EB0-382D-4E13A3609E82}"/>
              </a:ext>
            </a:extLst>
          </p:cNvPr>
          <p:cNvSpPr>
            <a:spLocks noGrp="1"/>
          </p:cNvSpPr>
          <p:nvPr>
            <p:ph type="title"/>
          </p:nvPr>
        </p:nvSpPr>
        <p:spPr/>
        <p:txBody>
          <a:bodyPr/>
          <a:lstStyle/>
          <a:p>
            <a:r>
              <a:rPr lang="nb-NO"/>
              <a:t>Aktuelle roller</a:t>
            </a:r>
          </a:p>
        </p:txBody>
      </p:sp>
      <p:sp>
        <p:nvSpPr>
          <p:cNvPr id="3" name="Plassholder for innhold 2">
            <a:extLst>
              <a:ext uri="{FF2B5EF4-FFF2-40B4-BE49-F238E27FC236}">
                <a16:creationId xmlns:a16="http://schemas.microsoft.com/office/drawing/2014/main" id="{B350071D-5775-C07D-90AC-9CB0BF578DBB}"/>
              </a:ext>
            </a:extLst>
          </p:cNvPr>
          <p:cNvSpPr>
            <a:spLocks noGrp="1"/>
          </p:cNvSpPr>
          <p:nvPr>
            <p:ph idx="1"/>
          </p:nvPr>
        </p:nvSpPr>
        <p:spPr/>
        <p:txBody>
          <a:bodyPr/>
          <a:lstStyle/>
          <a:p>
            <a:r>
              <a:rPr lang="nb-NO" err="1"/>
              <a:t>role</a:t>
            </a:r>
            <a:r>
              <a:rPr lang="nb-NO"/>
              <a:t>=status</a:t>
            </a:r>
          </a:p>
          <a:p>
            <a:r>
              <a:rPr lang="nb-NO" err="1"/>
              <a:t>role</a:t>
            </a:r>
            <a:r>
              <a:rPr lang="nb-NO"/>
              <a:t>=alert</a:t>
            </a:r>
          </a:p>
          <a:p>
            <a:r>
              <a:rPr lang="nb-NO" err="1"/>
              <a:t>role</a:t>
            </a:r>
            <a:r>
              <a:rPr lang="nb-NO"/>
              <a:t>=log</a:t>
            </a:r>
          </a:p>
          <a:p>
            <a:r>
              <a:rPr lang="nb-NO" err="1"/>
              <a:t>role</a:t>
            </a:r>
            <a:r>
              <a:rPr lang="nb-NO"/>
              <a:t>=progressbar</a:t>
            </a:r>
          </a:p>
          <a:p>
            <a:r>
              <a:rPr lang="nb-NO" err="1"/>
              <a:t>role</a:t>
            </a:r>
            <a:r>
              <a:rPr lang="nb-NO"/>
              <a:t>=</a:t>
            </a:r>
            <a:r>
              <a:rPr lang="nb-NO" err="1"/>
              <a:t>marquee</a:t>
            </a:r>
            <a:endParaRPr lang="nb-NO"/>
          </a:p>
          <a:p>
            <a:r>
              <a:rPr lang="nb-NO" err="1"/>
              <a:t>role</a:t>
            </a:r>
            <a:r>
              <a:rPr lang="nb-NO"/>
              <a:t>=timer</a:t>
            </a:r>
          </a:p>
        </p:txBody>
      </p:sp>
    </p:spTree>
    <p:extLst>
      <p:ext uri="{BB962C8B-B14F-4D97-AF65-F5344CB8AC3E}">
        <p14:creationId xmlns:p14="http://schemas.microsoft.com/office/powerpoint/2010/main" val="305400683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Office-tema</vt:lpstr>
      <vt:lpstr>4.1 Kompatibel</vt:lpstr>
      <vt:lpstr>4.1.1 Parsing (oppdeling)</vt:lpstr>
      <vt:lpstr>HTML/XML er greit!</vt:lpstr>
      <vt:lpstr>Egentlig kan hele suksesskriteriet glemmes</vt:lpstr>
      <vt:lpstr>4.1.2 Navn, rolle, verdi</vt:lpstr>
      <vt:lpstr>Merknad (4.1.2)</vt:lpstr>
      <vt:lpstr>Eksempel: expander</vt:lpstr>
      <vt:lpstr>4.1.3 Statusbeskjeder</vt:lpstr>
      <vt:lpstr>Aktuelle roller</vt:lpstr>
      <vt:lpstr>mortentollefsen.no/demo/statusmeldinger.html</vt:lpstr>
      <vt:lpstr>Enkelt eksempel</vt:lpstr>
      <vt:lpstr>Eksempel: lesing av side</vt:lpstr>
      <vt:lpstr>Kokt ned til beinet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 Kompatibel</dc:title>
  <dc:creator>Vatnaland, Vetle</dc:creator>
  <cp:revision>1</cp:revision>
  <dcterms:created xsi:type="dcterms:W3CDTF">2023-11-29T14:26:28Z</dcterms:created>
  <dcterms:modified xsi:type="dcterms:W3CDTF">2023-12-11T12:46:31Z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396317e-03ca-4ddd-bc6f-adf29e7f1a41_Enabled">
    <vt:lpwstr>true</vt:lpwstr>
  </property>
  <property fmtid="{D5CDD505-2E9C-101B-9397-08002B2CF9AE}" pid="3" name="MSIP_Label_9396317e-03ca-4ddd-bc6f-adf29e7f1a41_SetDate">
    <vt:lpwstr>2023-11-29T14:26:56Z</vt:lpwstr>
  </property>
  <property fmtid="{D5CDD505-2E9C-101B-9397-08002B2CF9AE}" pid="4" name="MSIP_Label_9396317e-03ca-4ddd-bc6f-adf29e7f1a41_Method">
    <vt:lpwstr>Standard</vt:lpwstr>
  </property>
  <property fmtid="{D5CDD505-2E9C-101B-9397-08002B2CF9AE}" pid="5" name="MSIP_Label_9396317e-03ca-4ddd-bc6f-adf29e7f1a41_Name">
    <vt:lpwstr>9396317e-03ca-4ddd-bc6f-adf29e7f1a41</vt:lpwstr>
  </property>
  <property fmtid="{D5CDD505-2E9C-101B-9397-08002B2CF9AE}" pid="6" name="MSIP_Label_9396317e-03ca-4ddd-bc6f-adf29e7f1a41_SiteId">
    <vt:lpwstr>62366534-1ec3-4962-8869-9b5535279d0b</vt:lpwstr>
  </property>
  <property fmtid="{D5CDD505-2E9C-101B-9397-08002B2CF9AE}" pid="7" name="MSIP_Label_9396317e-03ca-4ddd-bc6f-adf29e7f1a41_ActionId">
    <vt:lpwstr>282f7405-3119-4b68-bbce-d97de125b564</vt:lpwstr>
  </property>
  <property fmtid="{D5CDD505-2E9C-101B-9397-08002B2CF9AE}" pid="8" name="MSIP_Label_9396317e-03ca-4ddd-bc6f-adf29e7f1a41_ContentBits">
    <vt:lpwstr>0</vt:lpwstr>
  </property>
</Properties>
</file>